
<file path=[Content_Types].xml><?xml version="1.0" encoding="utf-8"?>
<Types xmlns="http://schemas.openxmlformats.org/package/2006/content-types">
  <Default Extension="gif" ContentType="image/gif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4"/>
  </p:notesMasterIdLst>
  <p:sldIdLst>
    <p:sldId id="256" r:id="rId2"/>
    <p:sldId id="678" r:id="rId3"/>
    <p:sldId id="574" r:id="rId4"/>
    <p:sldId id="636" r:id="rId5"/>
    <p:sldId id="577" r:id="rId6"/>
    <p:sldId id="576" r:id="rId7"/>
    <p:sldId id="611" r:id="rId8"/>
    <p:sldId id="612" r:id="rId9"/>
    <p:sldId id="613" r:id="rId10"/>
    <p:sldId id="614" r:id="rId11"/>
    <p:sldId id="615" r:id="rId12"/>
    <p:sldId id="616" r:id="rId13"/>
    <p:sldId id="617" r:id="rId14"/>
    <p:sldId id="618" r:id="rId15"/>
    <p:sldId id="619" r:id="rId16"/>
    <p:sldId id="620" r:id="rId17"/>
    <p:sldId id="621" r:id="rId18"/>
    <p:sldId id="622" r:id="rId19"/>
    <p:sldId id="623" r:id="rId20"/>
    <p:sldId id="624" r:id="rId21"/>
    <p:sldId id="625" r:id="rId22"/>
    <p:sldId id="626" r:id="rId23"/>
    <p:sldId id="627" r:id="rId24"/>
    <p:sldId id="628" r:id="rId25"/>
    <p:sldId id="629" r:id="rId26"/>
    <p:sldId id="630" r:id="rId27"/>
    <p:sldId id="631" r:id="rId28"/>
    <p:sldId id="632" r:id="rId29"/>
    <p:sldId id="633" r:id="rId30"/>
    <p:sldId id="634" r:id="rId31"/>
    <p:sldId id="635" r:id="rId32"/>
    <p:sldId id="637" r:id="rId33"/>
    <p:sldId id="638" r:id="rId34"/>
    <p:sldId id="578" r:id="rId35"/>
    <p:sldId id="579" r:id="rId36"/>
    <p:sldId id="589" r:id="rId37"/>
    <p:sldId id="682" r:id="rId38"/>
    <p:sldId id="591" r:id="rId39"/>
    <p:sldId id="592" r:id="rId40"/>
    <p:sldId id="593" r:id="rId41"/>
    <p:sldId id="594" r:id="rId42"/>
    <p:sldId id="595" r:id="rId43"/>
    <p:sldId id="596" r:id="rId44"/>
    <p:sldId id="610" r:id="rId45"/>
    <p:sldId id="597" r:id="rId46"/>
    <p:sldId id="598" r:id="rId47"/>
    <p:sldId id="599" r:id="rId48"/>
    <p:sldId id="600" r:id="rId49"/>
    <p:sldId id="601" r:id="rId50"/>
    <p:sldId id="602" r:id="rId51"/>
    <p:sldId id="603" r:id="rId52"/>
    <p:sldId id="604" r:id="rId53"/>
    <p:sldId id="606" r:id="rId54"/>
    <p:sldId id="607" r:id="rId55"/>
    <p:sldId id="608" r:id="rId56"/>
    <p:sldId id="609" r:id="rId57"/>
    <p:sldId id="679" r:id="rId58"/>
    <p:sldId id="680" r:id="rId59"/>
    <p:sldId id="681" r:id="rId60"/>
    <p:sldId id="683" r:id="rId61"/>
    <p:sldId id="580" r:id="rId62"/>
    <p:sldId id="582" r:id="rId63"/>
    <p:sldId id="640" r:id="rId64"/>
    <p:sldId id="639" r:id="rId65"/>
    <p:sldId id="590" r:id="rId66"/>
    <p:sldId id="581" r:id="rId67"/>
    <p:sldId id="583" r:id="rId68"/>
    <p:sldId id="584" r:id="rId69"/>
    <p:sldId id="585" r:id="rId70"/>
    <p:sldId id="586" r:id="rId71"/>
    <p:sldId id="587" r:id="rId72"/>
    <p:sldId id="588" r:id="rId7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ristian Chilipirea" initials="CC" lastIdx="1" clrIdx="0">
    <p:extLst>
      <p:ext uri="{19B8F6BF-5375-455C-9EA6-DF929625EA0E}">
        <p15:presenceInfo xmlns:p15="http://schemas.microsoft.com/office/powerpoint/2012/main" userId="34ab170da5908fc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2D050"/>
    <a:srgbClr val="F57BA1"/>
    <a:srgbClr val="F9F9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740CB06-B491-48E7-B880-B5C37CA9ECBC}" v="300" dt="2021-03-24T01:48:56.036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9318" autoAdjust="0"/>
  </p:normalViewPr>
  <p:slideViewPr>
    <p:cSldViewPr snapToGrid="0">
      <p:cViewPr varScale="1">
        <p:scale>
          <a:sx n="87" d="100"/>
          <a:sy n="87" d="100"/>
        </p:scale>
        <p:origin x="1392" y="7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notesMaster" Target="notesMasters/notesMaster1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heme" Target="theme/theme1.xml"/><Relationship Id="rId8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microsoft.com/office/2016/11/relationships/changesInfo" Target="changesInfos/changesInfo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ristian Chilipirea" userId="34ab170da5908fc4" providerId="LiveId" clId="{1740CB06-B491-48E7-B880-B5C37CA9ECBC}"/>
    <pc:docChg chg="undo redo custSel addSld delSld modSld">
      <pc:chgData name="Cristian Chilipirea" userId="34ab170da5908fc4" providerId="LiveId" clId="{1740CB06-B491-48E7-B880-B5C37CA9ECBC}" dt="2021-03-24T01:49:00.326" v="1099" actId="1076"/>
      <pc:docMkLst>
        <pc:docMk/>
      </pc:docMkLst>
      <pc:sldChg chg="modSp mod">
        <pc:chgData name="Cristian Chilipirea" userId="34ab170da5908fc4" providerId="LiveId" clId="{1740CB06-B491-48E7-B880-B5C37CA9ECBC}" dt="2021-03-10T23:02:35.505" v="290" actId="404"/>
        <pc:sldMkLst>
          <pc:docMk/>
          <pc:sldMk cId="736295071" sldId="256"/>
        </pc:sldMkLst>
        <pc:spChg chg="mod">
          <ac:chgData name="Cristian Chilipirea" userId="34ab170da5908fc4" providerId="LiveId" clId="{1740CB06-B491-48E7-B880-B5C37CA9ECBC}" dt="2021-03-10T23:02:35.505" v="290" actId="404"/>
          <ac:spMkLst>
            <pc:docMk/>
            <pc:sldMk cId="736295071" sldId="256"/>
            <ac:spMk id="2" creationId="{634735D9-A889-4FA8-A44B-37C1CAEF2774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178492964" sldId="289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869090614" sldId="486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403985163" sldId="489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351055146" sldId="560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535430760" sldId="562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139707674" sldId="563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565612430" sldId="564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741283148" sldId="565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956950145" sldId="566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759568164" sldId="567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488386706" sldId="568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922895996" sldId="569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726842269" sldId="570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366264842" sldId="571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669751550" sldId="572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177038434" sldId="573"/>
        </pc:sldMkLst>
      </pc:sldChg>
      <pc:sldChg chg="addSp delSp modSp add del mod modClrScheme chgLayout">
        <pc:chgData name="Cristian Chilipirea" userId="34ab170da5908fc4" providerId="LiveId" clId="{1740CB06-B491-48E7-B880-B5C37CA9ECBC}" dt="2021-03-10T22:54:52.452" v="127" actId="478"/>
        <pc:sldMkLst>
          <pc:docMk/>
          <pc:sldMk cId="122722494" sldId="574"/>
        </pc:sldMkLst>
        <pc:spChg chg="add del mod ord">
          <ac:chgData name="Cristian Chilipirea" userId="34ab170da5908fc4" providerId="LiveId" clId="{1740CB06-B491-48E7-B880-B5C37CA9ECBC}" dt="2021-03-10T22:54:52.452" v="127" actId="478"/>
          <ac:spMkLst>
            <pc:docMk/>
            <pc:sldMk cId="122722494" sldId="574"/>
            <ac:spMk id="2" creationId="{7FEACEE5-D764-4AB2-A1BE-09DA0F334920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22722494" sldId="574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4:32.263" v="124" actId="207"/>
          <ac:spMkLst>
            <pc:docMk/>
            <pc:sldMk cId="122722494" sldId="574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410431790" sldId="575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79889900" sldId="576"/>
        </pc:sldMkLst>
      </pc:sldChg>
      <pc:sldChg chg="addSp delSp modSp add mod modClrScheme chgLayout">
        <pc:chgData name="Cristian Chilipirea" userId="34ab170da5908fc4" providerId="LiveId" clId="{1740CB06-B491-48E7-B880-B5C37CA9ECBC}" dt="2021-03-10T22:55:11.944" v="131" actId="478"/>
        <pc:sldMkLst>
          <pc:docMk/>
          <pc:sldMk cId="330564871" sldId="576"/>
        </pc:sldMkLst>
        <pc:spChg chg="add del mod ord">
          <ac:chgData name="Cristian Chilipirea" userId="34ab170da5908fc4" providerId="LiveId" clId="{1740CB06-B491-48E7-B880-B5C37CA9ECBC}" dt="2021-03-10T22:55:11.944" v="131" actId="478"/>
          <ac:spMkLst>
            <pc:docMk/>
            <pc:sldMk cId="330564871" sldId="576"/>
            <ac:spMk id="2" creationId="{90B2162A-EFAC-4928-A599-F4C095C2A483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30564871" sldId="576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5:08.786" v="130" actId="207"/>
          <ac:spMkLst>
            <pc:docMk/>
            <pc:sldMk cId="330564871" sldId="576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24T01:36:16.401" v="973" actId="20577"/>
        <pc:sldMkLst>
          <pc:docMk/>
          <pc:sldMk cId="1995374878" sldId="577"/>
        </pc:sldMkLst>
        <pc:spChg chg="add del mod ord">
          <ac:chgData name="Cristian Chilipirea" userId="34ab170da5908fc4" providerId="LiveId" clId="{1740CB06-B491-48E7-B880-B5C37CA9ECBC}" dt="2021-03-10T22:55:01.539" v="128" actId="478"/>
          <ac:spMkLst>
            <pc:docMk/>
            <pc:sldMk cId="1995374878" sldId="577"/>
            <ac:spMk id="3" creationId="{1D0DCB13-129F-497D-A15C-EB8C3E11C252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995374878" sldId="577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24T01:36:16.401" v="973" actId="20577"/>
          <ac:spMkLst>
            <pc:docMk/>
            <pc:sldMk cId="1995374878" sldId="577"/>
            <ac:spMk id="7" creationId="{6F422BB9-6A7F-4BD2-9676-A6410BB10371}"/>
          </ac:spMkLst>
        </pc:spChg>
        <pc:picChg chg="add mod">
          <ac:chgData name="Cristian Chilipirea" userId="34ab170da5908fc4" providerId="LiveId" clId="{1740CB06-B491-48E7-B880-B5C37CA9ECBC}" dt="2021-03-24T01:35:18.464" v="966" actId="14100"/>
          <ac:picMkLst>
            <pc:docMk/>
            <pc:sldMk cId="1995374878" sldId="577"/>
            <ac:picMk id="4" creationId="{A5F785D4-AC57-4D86-9767-EEC35ED50C26}"/>
          </ac:picMkLst>
        </pc:pic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419999415" sldId="577"/>
        </pc:sldMkLst>
      </pc:sldChg>
      <pc:sldChg chg="addSp delSp modSp add mod modClrScheme chgLayout">
        <pc:chgData name="Cristian Chilipirea" userId="34ab170da5908fc4" providerId="LiveId" clId="{1740CB06-B491-48E7-B880-B5C37CA9ECBC}" dt="2021-03-10T22:57:53.772" v="189" actId="478"/>
        <pc:sldMkLst>
          <pc:docMk/>
          <pc:sldMk cId="709545942" sldId="578"/>
        </pc:sldMkLst>
        <pc:spChg chg="mod ord">
          <ac:chgData name="Cristian Chilipirea" userId="34ab170da5908fc4" providerId="LiveId" clId="{1740CB06-B491-48E7-B880-B5C37CA9ECBC}" dt="2021-03-10T22:57:52.048" v="188" actId="207"/>
          <ac:spMkLst>
            <pc:docMk/>
            <pc:sldMk cId="709545942" sldId="578"/>
            <ac:spMk id="2" creationId="{8876B79C-BBC6-4930-8802-C74656BE8992}"/>
          </ac:spMkLst>
        </pc:spChg>
        <pc:spChg chg="del mod ord">
          <ac:chgData name="Cristian Chilipirea" userId="34ab170da5908fc4" providerId="LiveId" clId="{1740CB06-B491-48E7-B880-B5C37CA9ECBC}" dt="2021-03-10T22:54:21.227" v="72" actId="700"/>
          <ac:spMkLst>
            <pc:docMk/>
            <pc:sldMk cId="709545942" sldId="578"/>
            <ac:spMk id="3" creationId="{6B7C4567-848B-4B98-969C-74153ED2B472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709545942" sldId="578"/>
            <ac:spMk id="4" creationId="{06505500-FF3D-4D39-B187-E25EFCAAC197}"/>
          </ac:spMkLst>
        </pc:spChg>
        <pc:spChg chg="add del mod ord">
          <ac:chgData name="Cristian Chilipirea" userId="34ab170da5908fc4" providerId="LiveId" clId="{1740CB06-B491-48E7-B880-B5C37CA9ECBC}" dt="2021-03-10T22:57:53.772" v="189" actId="478"/>
          <ac:spMkLst>
            <pc:docMk/>
            <pc:sldMk cId="709545942" sldId="578"/>
            <ac:spMk id="5" creationId="{80D5A6B4-7B80-4E4B-A0B9-C85D9AFDAD8F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397723803" sldId="578"/>
        </pc:sldMkLst>
      </pc:sldChg>
      <pc:sldChg chg="modSp add mod modClrScheme chgLayout">
        <pc:chgData name="Cristian Chilipirea" userId="34ab170da5908fc4" providerId="LiveId" clId="{1740CB06-B491-48E7-B880-B5C37CA9ECBC}" dt="2021-03-10T22:58:20.479" v="192" actId="1076"/>
        <pc:sldMkLst>
          <pc:docMk/>
          <pc:sldMk cId="1657442278" sldId="579"/>
        </pc:sldMkLst>
        <pc:spChg chg="mod ord">
          <ac:chgData name="Cristian Chilipirea" userId="34ab170da5908fc4" providerId="LiveId" clId="{1740CB06-B491-48E7-B880-B5C37CA9ECBC}" dt="2021-03-10T22:57:57.726" v="190" actId="207"/>
          <ac:spMkLst>
            <pc:docMk/>
            <pc:sldMk cId="1657442278" sldId="579"/>
            <ac:spMk id="2" creationId="{6D0ED7CC-25B7-4AF9-9197-84EE0C4DF15D}"/>
          </ac:spMkLst>
        </pc:spChg>
        <pc:spChg chg="mod ord">
          <ac:chgData name="Cristian Chilipirea" userId="34ab170da5908fc4" providerId="LiveId" clId="{1740CB06-B491-48E7-B880-B5C37CA9ECBC}" dt="2021-03-10T22:54:21.432" v="104" actId="27636"/>
          <ac:spMkLst>
            <pc:docMk/>
            <pc:sldMk cId="1657442278" sldId="579"/>
            <ac:spMk id="3" creationId="{FC2ADC04-83AF-4944-8131-16654D205F1D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657442278" sldId="579"/>
            <ac:spMk id="4" creationId="{C72CD7C9-EC63-4894-8588-C199918AEBE7}"/>
          </ac:spMkLst>
        </pc:spChg>
        <pc:spChg chg="mod">
          <ac:chgData name="Cristian Chilipirea" userId="34ab170da5908fc4" providerId="LiveId" clId="{1740CB06-B491-48E7-B880-B5C37CA9ECBC}" dt="2021-03-10T22:58:20.479" v="192" actId="1076"/>
          <ac:spMkLst>
            <pc:docMk/>
            <pc:sldMk cId="1657442278" sldId="579"/>
            <ac:spMk id="5" creationId="{DA32E19E-A366-4BB3-99FD-3EC0320A164A}"/>
          </ac:spMkLst>
        </pc:spChg>
        <pc:spChg chg="mod">
          <ac:chgData name="Cristian Chilipirea" userId="34ab170da5908fc4" providerId="LiveId" clId="{1740CB06-B491-48E7-B880-B5C37CA9ECBC}" dt="2021-03-10T22:58:20.479" v="192" actId="1076"/>
          <ac:spMkLst>
            <pc:docMk/>
            <pc:sldMk cId="1657442278" sldId="579"/>
            <ac:spMk id="6" creationId="{CAE41C70-ED39-4AD1-8152-4C37DAEABCA2}"/>
          </ac:spMkLst>
        </pc:spChg>
        <pc:spChg chg="mod">
          <ac:chgData name="Cristian Chilipirea" userId="34ab170da5908fc4" providerId="LiveId" clId="{1740CB06-B491-48E7-B880-B5C37CA9ECBC}" dt="2021-03-10T22:58:20.479" v="192" actId="1076"/>
          <ac:spMkLst>
            <pc:docMk/>
            <pc:sldMk cId="1657442278" sldId="579"/>
            <ac:spMk id="8" creationId="{9934DB9E-A730-4583-BE48-2C0547DE863B}"/>
          </ac:spMkLst>
        </pc:spChg>
        <pc:spChg chg="mod">
          <ac:chgData name="Cristian Chilipirea" userId="34ab170da5908fc4" providerId="LiveId" clId="{1740CB06-B491-48E7-B880-B5C37CA9ECBC}" dt="2021-03-10T22:58:15.763" v="191" actId="1076"/>
          <ac:spMkLst>
            <pc:docMk/>
            <pc:sldMk cId="1657442278" sldId="579"/>
            <ac:spMk id="15" creationId="{A20001A1-C403-4A28-820C-267DF998A419}"/>
          </ac:spMkLst>
        </pc:spChg>
        <pc:spChg chg="mod">
          <ac:chgData name="Cristian Chilipirea" userId="34ab170da5908fc4" providerId="LiveId" clId="{1740CB06-B491-48E7-B880-B5C37CA9ECBC}" dt="2021-03-10T22:58:15.763" v="191" actId="1076"/>
          <ac:spMkLst>
            <pc:docMk/>
            <pc:sldMk cId="1657442278" sldId="579"/>
            <ac:spMk id="16" creationId="{F13F409A-D9B6-4329-BA7D-C8707DFC6FF8}"/>
          </ac:spMkLst>
        </pc:spChg>
        <pc:spChg chg="mod">
          <ac:chgData name="Cristian Chilipirea" userId="34ab170da5908fc4" providerId="LiveId" clId="{1740CB06-B491-48E7-B880-B5C37CA9ECBC}" dt="2021-03-10T22:58:15.763" v="191" actId="1076"/>
          <ac:spMkLst>
            <pc:docMk/>
            <pc:sldMk cId="1657442278" sldId="579"/>
            <ac:spMk id="18" creationId="{1D975518-CD4C-4891-860C-84EB1F0DFFF6}"/>
          </ac:spMkLst>
        </pc:spChg>
        <pc:cxnChg chg="mod">
          <ac:chgData name="Cristian Chilipirea" userId="34ab170da5908fc4" providerId="LiveId" clId="{1740CB06-B491-48E7-B880-B5C37CA9ECBC}" dt="2021-03-10T22:58:20.479" v="192" actId="1076"/>
          <ac:cxnSpMkLst>
            <pc:docMk/>
            <pc:sldMk cId="1657442278" sldId="579"/>
            <ac:cxnSpMk id="7" creationId="{929DA892-AD61-4D75-8F04-C8858A257EBB}"/>
          </ac:cxnSpMkLst>
        </pc:cxnChg>
        <pc:cxnChg chg="mod">
          <ac:chgData name="Cristian Chilipirea" userId="34ab170da5908fc4" providerId="LiveId" clId="{1740CB06-B491-48E7-B880-B5C37CA9ECBC}" dt="2021-03-10T22:58:15.763" v="191" actId="1076"/>
          <ac:cxnSpMkLst>
            <pc:docMk/>
            <pc:sldMk cId="1657442278" sldId="579"/>
            <ac:cxnSpMk id="17" creationId="{01BF2C5C-124D-48F4-AADD-014307F98CBA}"/>
          </ac:cxnSpMkLst>
        </pc:cxn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877249178" sldId="579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581255958" sldId="580"/>
        </pc:sldMkLst>
      </pc:sldChg>
      <pc:sldChg chg="modSp add mod modClrScheme chgLayout">
        <pc:chgData name="Cristian Chilipirea" userId="34ab170da5908fc4" providerId="LiveId" clId="{1740CB06-B491-48E7-B880-B5C37CA9ECBC}" dt="2021-03-10T23:00:08.825" v="232" actId="207"/>
        <pc:sldMkLst>
          <pc:docMk/>
          <pc:sldMk cId="3736231120" sldId="580"/>
        </pc:sldMkLst>
        <pc:spChg chg="mod ord">
          <ac:chgData name="Cristian Chilipirea" userId="34ab170da5908fc4" providerId="LiveId" clId="{1740CB06-B491-48E7-B880-B5C37CA9ECBC}" dt="2021-03-10T23:00:08.825" v="232" actId="207"/>
          <ac:spMkLst>
            <pc:docMk/>
            <pc:sldMk cId="3736231120" sldId="580"/>
            <ac:spMk id="2" creationId="{EFD06640-0166-4B85-BEF5-55242F47A58C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736231120" sldId="580"/>
            <ac:spMk id="3" creationId="{63A13975-FF27-4CA3-A2A4-9C0959C7C2BD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736231120" sldId="580"/>
            <ac:spMk id="4" creationId="{86C06DBB-BC64-481F-9B7D-07DA9BDB9BDA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3:00:50.252" v="242" actId="478"/>
        <pc:sldMkLst>
          <pc:docMk/>
          <pc:sldMk cId="135493813" sldId="581"/>
        </pc:sldMkLst>
        <pc:spChg chg="mod ord">
          <ac:chgData name="Cristian Chilipirea" userId="34ab170da5908fc4" providerId="LiveId" clId="{1740CB06-B491-48E7-B880-B5C37CA9ECBC}" dt="2021-03-10T23:00:47.996" v="241" actId="207"/>
          <ac:spMkLst>
            <pc:docMk/>
            <pc:sldMk cId="135493813" sldId="581"/>
            <ac:spMk id="2" creationId="{B7ABD33F-E83B-4269-8875-697A077BBC28}"/>
          </ac:spMkLst>
        </pc:spChg>
        <pc:spChg chg="add del mod ord">
          <ac:chgData name="Cristian Chilipirea" userId="34ab170da5908fc4" providerId="LiveId" clId="{1740CB06-B491-48E7-B880-B5C37CA9ECBC}" dt="2021-03-10T23:00:50.252" v="242" actId="478"/>
          <ac:spMkLst>
            <pc:docMk/>
            <pc:sldMk cId="135493813" sldId="581"/>
            <ac:spMk id="3" creationId="{9C557370-48F4-4827-9EB2-8DD2AF3970EF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35493813" sldId="581"/>
            <ac:spMk id="4" creationId="{38AA4515-2EA6-4C27-AACA-C2EDDC1DB9DB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500337889" sldId="581"/>
        </pc:sldMkLst>
      </pc:sldChg>
      <pc:sldChg chg="addSp delSp modSp add mod modClrScheme chgLayout">
        <pc:chgData name="Cristian Chilipirea" userId="34ab170da5908fc4" providerId="LiveId" clId="{1740CB06-B491-48E7-B880-B5C37CA9ECBC}" dt="2021-03-10T23:00:20.968" v="235" actId="478"/>
        <pc:sldMkLst>
          <pc:docMk/>
          <pc:sldMk cId="2175892865" sldId="582"/>
        </pc:sldMkLst>
        <pc:spChg chg="mod ord">
          <ac:chgData name="Cristian Chilipirea" userId="34ab170da5908fc4" providerId="LiveId" clId="{1740CB06-B491-48E7-B880-B5C37CA9ECBC}" dt="2021-03-10T23:00:14.715" v="233" actId="207"/>
          <ac:spMkLst>
            <pc:docMk/>
            <pc:sldMk cId="2175892865" sldId="582"/>
            <ac:spMk id="2" creationId="{B7ABD33F-E83B-4269-8875-697A077BBC28}"/>
          </ac:spMkLst>
        </pc:spChg>
        <pc:spChg chg="add del mod ord">
          <ac:chgData name="Cristian Chilipirea" userId="34ab170da5908fc4" providerId="LiveId" clId="{1740CB06-B491-48E7-B880-B5C37CA9ECBC}" dt="2021-03-10T23:00:20.968" v="235" actId="478"/>
          <ac:spMkLst>
            <pc:docMk/>
            <pc:sldMk cId="2175892865" sldId="582"/>
            <ac:spMk id="3" creationId="{E5DBD59B-D4E8-410B-99A7-26518093E50B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175892865" sldId="582"/>
            <ac:spMk id="4" creationId="{38AA4515-2EA6-4C27-AACA-C2EDDC1DB9DB}"/>
          </ac:spMkLst>
        </pc:spChg>
        <pc:picChg chg="mod">
          <ac:chgData name="Cristian Chilipirea" userId="34ab170da5908fc4" providerId="LiveId" clId="{1740CB06-B491-48E7-B880-B5C37CA9ECBC}" dt="2021-03-10T23:00:18.719" v="234" actId="14100"/>
          <ac:picMkLst>
            <pc:docMk/>
            <pc:sldMk cId="2175892865" sldId="582"/>
            <ac:picMk id="6" creationId="{32A09FE3-A6A8-48E2-87EE-75FE5E07268A}"/>
          </ac:picMkLst>
        </pc:pic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232898974" sldId="582"/>
        </pc:sldMkLst>
      </pc:sldChg>
      <pc:sldChg chg="addSp delSp modSp add mod modClrScheme chgLayout">
        <pc:chgData name="Cristian Chilipirea" userId="34ab170da5908fc4" providerId="LiveId" clId="{1740CB06-B491-48E7-B880-B5C37CA9ECBC}" dt="2021-03-10T23:00:55.492" v="244" actId="478"/>
        <pc:sldMkLst>
          <pc:docMk/>
          <pc:sldMk cId="2649713988" sldId="583"/>
        </pc:sldMkLst>
        <pc:spChg chg="mod ord">
          <ac:chgData name="Cristian Chilipirea" userId="34ab170da5908fc4" providerId="LiveId" clId="{1740CB06-B491-48E7-B880-B5C37CA9ECBC}" dt="2021-03-10T23:00:53.451" v="243" actId="207"/>
          <ac:spMkLst>
            <pc:docMk/>
            <pc:sldMk cId="2649713988" sldId="583"/>
            <ac:spMk id="2" creationId="{B7ABD33F-E83B-4269-8875-697A077BBC28}"/>
          </ac:spMkLst>
        </pc:spChg>
        <pc:spChg chg="add del mod ord">
          <ac:chgData name="Cristian Chilipirea" userId="34ab170da5908fc4" providerId="LiveId" clId="{1740CB06-B491-48E7-B880-B5C37CA9ECBC}" dt="2021-03-10T23:00:55.492" v="244" actId="478"/>
          <ac:spMkLst>
            <pc:docMk/>
            <pc:sldMk cId="2649713988" sldId="583"/>
            <ac:spMk id="3" creationId="{DEB3E0AA-F31B-409C-9C5D-3AA05F165C53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649713988" sldId="583"/>
            <ac:spMk id="4" creationId="{38AA4515-2EA6-4C27-AACA-C2EDDC1DB9DB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4200189439" sldId="583"/>
        </pc:sldMkLst>
      </pc:sldChg>
      <pc:sldChg chg="addSp delSp modSp add mod modClrScheme chgLayout">
        <pc:chgData name="Cristian Chilipirea" userId="34ab170da5908fc4" providerId="LiveId" clId="{1740CB06-B491-48E7-B880-B5C37CA9ECBC}" dt="2021-03-10T23:01:00.532" v="246" actId="478"/>
        <pc:sldMkLst>
          <pc:docMk/>
          <pc:sldMk cId="1995936395" sldId="584"/>
        </pc:sldMkLst>
        <pc:spChg chg="mod ord">
          <ac:chgData name="Cristian Chilipirea" userId="34ab170da5908fc4" providerId="LiveId" clId="{1740CB06-B491-48E7-B880-B5C37CA9ECBC}" dt="2021-03-10T23:00:58.784" v="245" actId="207"/>
          <ac:spMkLst>
            <pc:docMk/>
            <pc:sldMk cId="1995936395" sldId="584"/>
            <ac:spMk id="2" creationId="{9E220790-1608-40D1-8847-973911A67119}"/>
          </ac:spMkLst>
        </pc:spChg>
        <pc:spChg chg="add del mod ord">
          <ac:chgData name="Cristian Chilipirea" userId="34ab170da5908fc4" providerId="LiveId" clId="{1740CB06-B491-48E7-B880-B5C37CA9ECBC}" dt="2021-03-10T23:01:00.532" v="246" actId="478"/>
          <ac:spMkLst>
            <pc:docMk/>
            <pc:sldMk cId="1995936395" sldId="584"/>
            <ac:spMk id="3" creationId="{770EBB81-EB62-4C6F-B486-BC449543B8DE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995936395" sldId="584"/>
            <ac:spMk id="4" creationId="{2B7F907F-D9C0-4219-B1B8-93681E0A872C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4007162756" sldId="584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716022509" sldId="585"/>
        </pc:sldMkLst>
      </pc:sldChg>
      <pc:sldChg chg="addSp delSp modSp add mod modClrScheme chgLayout">
        <pc:chgData name="Cristian Chilipirea" userId="34ab170da5908fc4" providerId="LiveId" clId="{1740CB06-B491-48E7-B880-B5C37CA9ECBC}" dt="2021-03-10T23:01:04.788" v="248" actId="478"/>
        <pc:sldMkLst>
          <pc:docMk/>
          <pc:sldMk cId="3800599658" sldId="585"/>
        </pc:sldMkLst>
        <pc:spChg chg="mod ord">
          <ac:chgData name="Cristian Chilipirea" userId="34ab170da5908fc4" providerId="LiveId" clId="{1740CB06-B491-48E7-B880-B5C37CA9ECBC}" dt="2021-03-10T23:01:03.674" v="247" actId="207"/>
          <ac:spMkLst>
            <pc:docMk/>
            <pc:sldMk cId="3800599658" sldId="585"/>
            <ac:spMk id="2" creationId="{CBA99451-8CC8-4591-9B0E-F415EDF88CE6}"/>
          </ac:spMkLst>
        </pc:spChg>
        <pc:spChg chg="add del mod ord">
          <ac:chgData name="Cristian Chilipirea" userId="34ab170da5908fc4" providerId="LiveId" clId="{1740CB06-B491-48E7-B880-B5C37CA9ECBC}" dt="2021-03-10T23:01:04.788" v="248" actId="478"/>
          <ac:spMkLst>
            <pc:docMk/>
            <pc:sldMk cId="3800599658" sldId="585"/>
            <ac:spMk id="3" creationId="{A20689C3-AF0C-4A71-9510-2A9417900633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800599658" sldId="585"/>
            <ac:spMk id="4" creationId="{24EB96DD-7FE1-4B9D-8972-B9EFCDFC8DA8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466678500" sldId="586"/>
        </pc:sldMkLst>
      </pc:sldChg>
      <pc:sldChg chg="addSp delSp modSp add mod modClrScheme chgLayout">
        <pc:chgData name="Cristian Chilipirea" userId="34ab170da5908fc4" providerId="LiveId" clId="{1740CB06-B491-48E7-B880-B5C37CA9ECBC}" dt="2021-03-10T23:01:09.072" v="250" actId="478"/>
        <pc:sldMkLst>
          <pc:docMk/>
          <pc:sldMk cId="2398383964" sldId="586"/>
        </pc:sldMkLst>
        <pc:spChg chg="mod ord">
          <ac:chgData name="Cristian Chilipirea" userId="34ab170da5908fc4" providerId="LiveId" clId="{1740CB06-B491-48E7-B880-B5C37CA9ECBC}" dt="2021-03-10T23:01:07.835" v="249" actId="207"/>
          <ac:spMkLst>
            <pc:docMk/>
            <pc:sldMk cId="2398383964" sldId="586"/>
            <ac:spMk id="2" creationId="{4BB2339D-3F59-4FFC-8382-1EF977A0A1AF}"/>
          </ac:spMkLst>
        </pc:spChg>
        <pc:spChg chg="add del mod ord">
          <ac:chgData name="Cristian Chilipirea" userId="34ab170da5908fc4" providerId="LiveId" clId="{1740CB06-B491-48E7-B880-B5C37CA9ECBC}" dt="2021-03-10T23:01:09.072" v="250" actId="478"/>
          <ac:spMkLst>
            <pc:docMk/>
            <pc:sldMk cId="2398383964" sldId="586"/>
            <ac:spMk id="3" creationId="{70359BFA-27AC-4FE7-AF2E-A7AFA3A3D79B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398383964" sldId="586"/>
            <ac:spMk id="4" creationId="{863F9308-7183-4514-8283-B616B1CB77F4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085850107" sldId="587"/>
        </pc:sldMkLst>
      </pc:sldChg>
      <pc:sldChg chg="addSp delSp modSp add mod modClrScheme chgLayout">
        <pc:chgData name="Cristian Chilipirea" userId="34ab170da5908fc4" providerId="LiveId" clId="{1740CB06-B491-48E7-B880-B5C37CA9ECBC}" dt="2021-03-10T23:01:13.352" v="252" actId="478"/>
        <pc:sldMkLst>
          <pc:docMk/>
          <pc:sldMk cId="2884867084" sldId="587"/>
        </pc:sldMkLst>
        <pc:spChg chg="mod ord">
          <ac:chgData name="Cristian Chilipirea" userId="34ab170da5908fc4" providerId="LiveId" clId="{1740CB06-B491-48E7-B880-B5C37CA9ECBC}" dt="2021-03-10T23:01:11.758" v="251" actId="207"/>
          <ac:spMkLst>
            <pc:docMk/>
            <pc:sldMk cId="2884867084" sldId="587"/>
            <ac:spMk id="2" creationId="{6E83D31B-CC2C-4709-892F-F9B1683AC534}"/>
          </ac:spMkLst>
        </pc:spChg>
        <pc:spChg chg="add del mod ord">
          <ac:chgData name="Cristian Chilipirea" userId="34ab170da5908fc4" providerId="LiveId" clId="{1740CB06-B491-48E7-B880-B5C37CA9ECBC}" dt="2021-03-10T23:01:13.352" v="252" actId="478"/>
          <ac:spMkLst>
            <pc:docMk/>
            <pc:sldMk cId="2884867084" sldId="587"/>
            <ac:spMk id="3" creationId="{3CF45B7A-462C-4C66-A481-811D42F7493E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884867084" sldId="587"/>
            <ac:spMk id="4" creationId="{2B20AF27-A97E-47FF-82B7-119A9403BC4D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761443777" sldId="588"/>
        </pc:sldMkLst>
      </pc:sldChg>
      <pc:sldChg chg="modSp add mod modClrScheme chgLayout">
        <pc:chgData name="Cristian Chilipirea" userId="34ab170da5908fc4" providerId="LiveId" clId="{1740CB06-B491-48E7-B880-B5C37CA9ECBC}" dt="2021-03-10T23:01:17.226" v="253" actId="207"/>
        <pc:sldMkLst>
          <pc:docMk/>
          <pc:sldMk cId="2443095236" sldId="588"/>
        </pc:sldMkLst>
        <pc:spChg chg="mod ord">
          <ac:chgData name="Cristian Chilipirea" userId="34ab170da5908fc4" providerId="LiveId" clId="{1740CB06-B491-48E7-B880-B5C37CA9ECBC}" dt="2021-03-10T23:01:17.226" v="253" actId="207"/>
          <ac:spMkLst>
            <pc:docMk/>
            <pc:sldMk cId="2443095236" sldId="588"/>
            <ac:spMk id="2" creationId="{D8447B71-5A36-431D-A239-0710AE3E380A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443095236" sldId="588"/>
            <ac:spMk id="4" creationId="{6AAA0447-74A9-4F24-A84F-F742358474EC}"/>
          </ac:spMkLst>
        </pc:spChg>
        <pc:picChg chg="mod ord">
          <ac:chgData name="Cristian Chilipirea" userId="34ab170da5908fc4" providerId="LiveId" clId="{1740CB06-B491-48E7-B880-B5C37CA9ECBC}" dt="2021-03-10T22:54:21.227" v="72" actId="700"/>
          <ac:picMkLst>
            <pc:docMk/>
            <pc:sldMk cId="2443095236" sldId="588"/>
            <ac:picMk id="8" creationId="{EB6A1AB0-C010-4BAD-88C4-91D4217A7D06}"/>
          </ac:picMkLst>
        </pc:pic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08313471" sldId="589"/>
        </pc:sldMkLst>
      </pc:sldChg>
      <pc:sldChg chg="addSp delSp modSp add mod modClrScheme chgLayout">
        <pc:chgData name="Cristian Chilipirea" userId="34ab170da5908fc4" providerId="LiveId" clId="{1740CB06-B491-48E7-B880-B5C37CA9ECBC}" dt="2021-03-24T01:08:45.717" v="614" actId="1076"/>
        <pc:sldMkLst>
          <pc:docMk/>
          <pc:sldMk cId="3976824638" sldId="589"/>
        </pc:sldMkLst>
        <pc:spChg chg="mod ord">
          <ac:chgData name="Cristian Chilipirea" userId="34ab170da5908fc4" providerId="LiveId" clId="{1740CB06-B491-48E7-B880-B5C37CA9ECBC}" dt="2021-03-10T22:58:29.523" v="193" actId="207"/>
          <ac:spMkLst>
            <pc:docMk/>
            <pc:sldMk cId="3976824638" sldId="589"/>
            <ac:spMk id="2" creationId="{E0E74A9E-AA67-4408-8F5A-83323337430C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976824638" sldId="589"/>
            <ac:spMk id="4" creationId="{140E79F8-B634-4659-909D-D3FB5F560244}"/>
          </ac:spMkLst>
        </pc:spChg>
        <pc:spChg chg="add mod">
          <ac:chgData name="Cristian Chilipirea" userId="34ab170da5908fc4" providerId="LiveId" clId="{1740CB06-B491-48E7-B880-B5C37CA9ECBC}" dt="2021-03-24T01:08:45.717" v="614" actId="1076"/>
          <ac:spMkLst>
            <pc:docMk/>
            <pc:sldMk cId="3976824638" sldId="589"/>
            <ac:spMk id="4" creationId="{C92E03AB-8453-4035-BEFF-91D1C8758BA7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976824638" sldId="589"/>
            <ac:spMk id="7" creationId="{2EE4883D-C4B2-459A-90FD-9B5D52922113}"/>
          </ac:spMkLst>
        </pc:spChg>
        <pc:picChg chg="del mod">
          <ac:chgData name="Cristian Chilipirea" userId="34ab170da5908fc4" providerId="LiveId" clId="{1740CB06-B491-48E7-B880-B5C37CA9ECBC}" dt="2021-03-24T01:08:41.893" v="613" actId="478"/>
          <ac:picMkLst>
            <pc:docMk/>
            <pc:sldMk cId="3976824638" sldId="589"/>
            <ac:picMk id="3" creationId="{2BAF7D12-DC03-4D22-8637-FB49C8160A00}"/>
          </ac:picMkLst>
        </pc:pic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850108714" sldId="590"/>
        </pc:sldMkLst>
      </pc:sldChg>
      <pc:sldChg chg="addSp delSp modSp add mod modClrScheme chgLayout">
        <pc:chgData name="Cristian Chilipirea" userId="34ab170da5908fc4" providerId="LiveId" clId="{1740CB06-B491-48E7-B880-B5C37CA9ECBC}" dt="2021-03-10T23:00:42.220" v="240" actId="478"/>
        <pc:sldMkLst>
          <pc:docMk/>
          <pc:sldMk cId="3687014004" sldId="590"/>
        </pc:sldMkLst>
        <pc:spChg chg="mod ord">
          <ac:chgData name="Cristian Chilipirea" userId="34ab170da5908fc4" providerId="LiveId" clId="{1740CB06-B491-48E7-B880-B5C37CA9ECBC}" dt="2021-03-10T23:00:40.091" v="239" actId="207"/>
          <ac:spMkLst>
            <pc:docMk/>
            <pc:sldMk cId="3687014004" sldId="590"/>
            <ac:spMk id="2" creationId="{16834C27-D998-446F-860B-05BC73C4554C}"/>
          </ac:spMkLst>
        </pc:spChg>
        <pc:spChg chg="add del mod ord">
          <ac:chgData name="Cristian Chilipirea" userId="34ab170da5908fc4" providerId="LiveId" clId="{1740CB06-B491-48E7-B880-B5C37CA9ECBC}" dt="2021-03-10T23:00:42.220" v="240" actId="478"/>
          <ac:spMkLst>
            <pc:docMk/>
            <pc:sldMk cId="3687014004" sldId="590"/>
            <ac:spMk id="3" creationId="{05C931AF-C5ED-4A07-BA18-8DCFD89A27F5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687014004" sldId="590"/>
            <ac:spMk id="4" creationId="{31639AE5-FFF5-4E75-B66A-F752D9846AC5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8:36.704" v="195" actId="478"/>
        <pc:sldMkLst>
          <pc:docMk/>
          <pc:sldMk cId="293129863" sldId="591"/>
        </pc:sldMkLst>
        <pc:spChg chg="add del mod ord">
          <ac:chgData name="Cristian Chilipirea" userId="34ab170da5908fc4" providerId="LiveId" clId="{1740CB06-B491-48E7-B880-B5C37CA9ECBC}" dt="2021-03-10T22:58:36.704" v="195" actId="478"/>
          <ac:spMkLst>
            <pc:docMk/>
            <pc:sldMk cId="293129863" sldId="591"/>
            <ac:spMk id="2" creationId="{91C3A6C2-B884-4960-AFAD-EC547668A259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93129863" sldId="591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8:35.039" v="194" actId="207"/>
          <ac:spMkLst>
            <pc:docMk/>
            <pc:sldMk cId="293129863" sldId="591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21793941" sldId="591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634983897" sldId="592"/>
        </pc:sldMkLst>
      </pc:sldChg>
      <pc:sldChg chg="addSp delSp modSp add mod modClrScheme chgLayout">
        <pc:chgData name="Cristian Chilipirea" userId="34ab170da5908fc4" providerId="LiveId" clId="{1740CB06-B491-48E7-B880-B5C37CA9ECBC}" dt="2021-03-10T22:58:43.436" v="197" actId="478"/>
        <pc:sldMkLst>
          <pc:docMk/>
          <pc:sldMk cId="3338914257" sldId="592"/>
        </pc:sldMkLst>
        <pc:spChg chg="add del mod ord">
          <ac:chgData name="Cristian Chilipirea" userId="34ab170da5908fc4" providerId="LiveId" clId="{1740CB06-B491-48E7-B880-B5C37CA9ECBC}" dt="2021-03-10T22:58:43.436" v="197" actId="478"/>
          <ac:spMkLst>
            <pc:docMk/>
            <pc:sldMk cId="3338914257" sldId="592"/>
            <ac:spMk id="2" creationId="{9AAF02A0-A86C-4FBB-9D91-CFFE373C9539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338914257" sldId="592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8:41.910" v="196" actId="207"/>
          <ac:spMkLst>
            <pc:docMk/>
            <pc:sldMk cId="3338914257" sldId="592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149418056" sldId="593"/>
        </pc:sldMkLst>
      </pc:sldChg>
      <pc:sldChg chg="addSp delSp modSp add mod modClrScheme chgLayout">
        <pc:chgData name="Cristian Chilipirea" userId="34ab170da5908fc4" providerId="LiveId" clId="{1740CB06-B491-48E7-B880-B5C37CA9ECBC}" dt="2021-03-10T22:58:49.392" v="199" actId="207"/>
        <pc:sldMkLst>
          <pc:docMk/>
          <pc:sldMk cId="2880334560" sldId="593"/>
        </pc:sldMkLst>
        <pc:spChg chg="add del mod ord">
          <ac:chgData name="Cristian Chilipirea" userId="34ab170da5908fc4" providerId="LiveId" clId="{1740CB06-B491-48E7-B880-B5C37CA9ECBC}" dt="2021-03-10T22:58:47.291" v="198" actId="478"/>
          <ac:spMkLst>
            <pc:docMk/>
            <pc:sldMk cId="2880334560" sldId="593"/>
            <ac:spMk id="2" creationId="{76AA6045-54BD-4CCF-BC85-E654C4609212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880334560" sldId="593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8:49.392" v="199" actId="207"/>
          <ac:spMkLst>
            <pc:docMk/>
            <pc:sldMk cId="2880334560" sldId="593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649685948" sldId="594"/>
        </pc:sldMkLst>
      </pc:sldChg>
      <pc:sldChg chg="addSp delSp modSp add mod modClrScheme chgLayout">
        <pc:chgData name="Cristian Chilipirea" userId="34ab170da5908fc4" providerId="LiveId" clId="{1740CB06-B491-48E7-B880-B5C37CA9ECBC}" dt="2021-03-10T22:58:55.108" v="201" actId="478"/>
        <pc:sldMkLst>
          <pc:docMk/>
          <pc:sldMk cId="2953851819" sldId="594"/>
        </pc:sldMkLst>
        <pc:spChg chg="add del mod ord">
          <ac:chgData name="Cristian Chilipirea" userId="34ab170da5908fc4" providerId="LiveId" clId="{1740CB06-B491-48E7-B880-B5C37CA9ECBC}" dt="2021-03-10T22:58:55.108" v="201" actId="478"/>
          <ac:spMkLst>
            <pc:docMk/>
            <pc:sldMk cId="2953851819" sldId="594"/>
            <ac:spMk id="2" creationId="{B1ACD472-924B-4374-9811-D0C493935764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953851819" sldId="594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8:53.397" v="200" actId="207"/>
          <ac:spMkLst>
            <pc:docMk/>
            <pc:sldMk cId="2953851819" sldId="594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926480314" sldId="595"/>
        </pc:sldMkLst>
      </pc:sldChg>
      <pc:sldChg chg="addSp delSp modSp add mod modClrScheme chgLayout">
        <pc:chgData name="Cristian Chilipirea" userId="34ab170da5908fc4" providerId="LiveId" clId="{1740CB06-B491-48E7-B880-B5C37CA9ECBC}" dt="2021-03-10T22:59:01.804" v="203" actId="478"/>
        <pc:sldMkLst>
          <pc:docMk/>
          <pc:sldMk cId="3335380451" sldId="595"/>
        </pc:sldMkLst>
        <pc:spChg chg="add del mod ord">
          <ac:chgData name="Cristian Chilipirea" userId="34ab170da5908fc4" providerId="LiveId" clId="{1740CB06-B491-48E7-B880-B5C37CA9ECBC}" dt="2021-03-10T22:59:01.804" v="203" actId="478"/>
          <ac:spMkLst>
            <pc:docMk/>
            <pc:sldMk cId="3335380451" sldId="595"/>
            <ac:spMk id="2" creationId="{6984C718-914E-4CDC-99B0-6D13044117A4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335380451" sldId="595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8:58.866" v="202" actId="207"/>
          <ac:spMkLst>
            <pc:docMk/>
            <pc:sldMk cId="3335380451" sldId="595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432684937" sldId="596"/>
        </pc:sldMkLst>
      </pc:sldChg>
      <pc:sldChg chg="addSp delSp modSp add mod modClrScheme chgLayout">
        <pc:chgData name="Cristian Chilipirea" userId="34ab170da5908fc4" providerId="LiveId" clId="{1740CB06-B491-48E7-B880-B5C37CA9ECBC}" dt="2021-03-10T22:59:06.420" v="205" actId="478"/>
        <pc:sldMkLst>
          <pc:docMk/>
          <pc:sldMk cId="4035322081" sldId="596"/>
        </pc:sldMkLst>
        <pc:spChg chg="add del mod ord">
          <ac:chgData name="Cristian Chilipirea" userId="34ab170da5908fc4" providerId="LiveId" clId="{1740CB06-B491-48E7-B880-B5C37CA9ECBC}" dt="2021-03-10T22:59:06.420" v="205" actId="478"/>
          <ac:spMkLst>
            <pc:docMk/>
            <pc:sldMk cId="4035322081" sldId="596"/>
            <ac:spMk id="2" creationId="{51A92750-5FBC-4BC0-9684-D4BBDA2FD8BF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4035322081" sldId="596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05.088" v="204" actId="207"/>
          <ac:spMkLst>
            <pc:docMk/>
            <pc:sldMk cId="4035322081" sldId="596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9955651" sldId="597"/>
        </pc:sldMkLst>
      </pc:sldChg>
      <pc:sldChg chg="addSp delSp modSp add mod modClrScheme chgLayout">
        <pc:chgData name="Cristian Chilipirea" userId="34ab170da5908fc4" providerId="LiveId" clId="{1740CB06-B491-48E7-B880-B5C37CA9ECBC}" dt="2021-03-10T22:59:15.305" v="209" actId="478"/>
        <pc:sldMkLst>
          <pc:docMk/>
          <pc:sldMk cId="963632365" sldId="597"/>
        </pc:sldMkLst>
        <pc:spChg chg="add del mod ord">
          <ac:chgData name="Cristian Chilipirea" userId="34ab170da5908fc4" providerId="LiveId" clId="{1740CB06-B491-48E7-B880-B5C37CA9ECBC}" dt="2021-03-10T22:59:15.305" v="209" actId="478"/>
          <ac:spMkLst>
            <pc:docMk/>
            <pc:sldMk cId="963632365" sldId="597"/>
            <ac:spMk id="2" creationId="{73BDD47A-CE39-4847-AD73-ED5255F752EB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963632365" sldId="597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13.821" v="208" actId="207"/>
          <ac:spMkLst>
            <pc:docMk/>
            <pc:sldMk cId="963632365" sldId="597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021993017" sldId="598"/>
        </pc:sldMkLst>
      </pc:sldChg>
      <pc:sldChg chg="addSp delSp modSp add mod modClrScheme chgLayout">
        <pc:chgData name="Cristian Chilipirea" userId="34ab170da5908fc4" providerId="LiveId" clId="{1740CB06-B491-48E7-B880-B5C37CA9ECBC}" dt="2021-03-10T22:59:19.160" v="211" actId="478"/>
        <pc:sldMkLst>
          <pc:docMk/>
          <pc:sldMk cId="3115533983" sldId="598"/>
        </pc:sldMkLst>
        <pc:spChg chg="add del mod ord">
          <ac:chgData name="Cristian Chilipirea" userId="34ab170da5908fc4" providerId="LiveId" clId="{1740CB06-B491-48E7-B880-B5C37CA9ECBC}" dt="2021-03-10T22:59:19.160" v="211" actId="478"/>
          <ac:spMkLst>
            <pc:docMk/>
            <pc:sldMk cId="3115533983" sldId="598"/>
            <ac:spMk id="2" creationId="{DFA471AC-9723-4A6B-A523-17B57B95F38A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115533983" sldId="598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17.934" v="210" actId="207"/>
          <ac:spMkLst>
            <pc:docMk/>
            <pc:sldMk cId="3115533983" sldId="598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062709435" sldId="599"/>
        </pc:sldMkLst>
      </pc:sldChg>
      <pc:sldChg chg="addSp delSp modSp add mod modClrScheme chgLayout">
        <pc:chgData name="Cristian Chilipirea" userId="34ab170da5908fc4" providerId="LiveId" clId="{1740CB06-B491-48E7-B880-B5C37CA9ECBC}" dt="2021-03-10T22:59:23.128" v="213" actId="478"/>
        <pc:sldMkLst>
          <pc:docMk/>
          <pc:sldMk cId="3939766554" sldId="599"/>
        </pc:sldMkLst>
        <pc:spChg chg="add del mod ord">
          <ac:chgData name="Cristian Chilipirea" userId="34ab170da5908fc4" providerId="LiveId" clId="{1740CB06-B491-48E7-B880-B5C37CA9ECBC}" dt="2021-03-10T22:59:23.128" v="213" actId="478"/>
          <ac:spMkLst>
            <pc:docMk/>
            <pc:sldMk cId="3939766554" sldId="599"/>
            <ac:spMk id="2" creationId="{0C3CF106-5540-4B3C-B897-B0FE9C7EA84E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939766554" sldId="599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22.044" v="212" actId="207"/>
          <ac:spMkLst>
            <pc:docMk/>
            <pc:sldMk cId="3939766554" sldId="599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9:27.456" v="215" actId="478"/>
        <pc:sldMkLst>
          <pc:docMk/>
          <pc:sldMk cId="922788198" sldId="600"/>
        </pc:sldMkLst>
        <pc:spChg chg="add del mod ord">
          <ac:chgData name="Cristian Chilipirea" userId="34ab170da5908fc4" providerId="LiveId" clId="{1740CB06-B491-48E7-B880-B5C37CA9ECBC}" dt="2021-03-10T22:59:27.456" v="215" actId="478"/>
          <ac:spMkLst>
            <pc:docMk/>
            <pc:sldMk cId="922788198" sldId="600"/>
            <ac:spMk id="2" creationId="{D9704122-FD51-4BDD-AD78-6D0B7C1502B2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922788198" sldId="600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25.997" v="214" actId="207"/>
          <ac:spMkLst>
            <pc:docMk/>
            <pc:sldMk cId="922788198" sldId="600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107148739" sldId="600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586504043" sldId="601"/>
        </pc:sldMkLst>
      </pc:sldChg>
      <pc:sldChg chg="addSp delSp modSp add mod modClrScheme chgLayout">
        <pc:chgData name="Cristian Chilipirea" userId="34ab170da5908fc4" providerId="LiveId" clId="{1740CB06-B491-48E7-B880-B5C37CA9ECBC}" dt="2021-03-10T22:59:32.065" v="217" actId="478"/>
        <pc:sldMkLst>
          <pc:docMk/>
          <pc:sldMk cId="3778638910" sldId="601"/>
        </pc:sldMkLst>
        <pc:spChg chg="add del mod ord">
          <ac:chgData name="Cristian Chilipirea" userId="34ab170da5908fc4" providerId="LiveId" clId="{1740CB06-B491-48E7-B880-B5C37CA9ECBC}" dt="2021-03-10T22:59:32.065" v="217" actId="478"/>
          <ac:spMkLst>
            <pc:docMk/>
            <pc:sldMk cId="3778638910" sldId="601"/>
            <ac:spMk id="2" creationId="{67D0BDE5-DF9E-40D4-84B3-BF3AFC430EF2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778638910" sldId="601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30.273" v="216" actId="207"/>
          <ac:spMkLst>
            <pc:docMk/>
            <pc:sldMk cId="3778638910" sldId="601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9:36.872" v="219" actId="478"/>
        <pc:sldMkLst>
          <pc:docMk/>
          <pc:sldMk cId="1162376984" sldId="602"/>
        </pc:sldMkLst>
        <pc:spChg chg="add del mod ord">
          <ac:chgData name="Cristian Chilipirea" userId="34ab170da5908fc4" providerId="LiveId" clId="{1740CB06-B491-48E7-B880-B5C37CA9ECBC}" dt="2021-03-10T22:59:36.872" v="219" actId="478"/>
          <ac:spMkLst>
            <pc:docMk/>
            <pc:sldMk cId="1162376984" sldId="602"/>
            <ac:spMk id="2" creationId="{897F52A2-E46F-4B92-9F0A-0FE1B0811C7E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162376984" sldId="602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35.040" v="218" actId="207"/>
          <ac:spMkLst>
            <pc:docMk/>
            <pc:sldMk cId="1162376984" sldId="602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661395145" sldId="602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601361384" sldId="603"/>
        </pc:sldMkLst>
      </pc:sldChg>
      <pc:sldChg chg="addSp delSp modSp add mod modClrScheme chgLayout">
        <pc:chgData name="Cristian Chilipirea" userId="34ab170da5908fc4" providerId="LiveId" clId="{1740CB06-B491-48E7-B880-B5C37CA9ECBC}" dt="2021-03-10T22:59:41.948" v="221" actId="478"/>
        <pc:sldMkLst>
          <pc:docMk/>
          <pc:sldMk cId="3850400233" sldId="603"/>
        </pc:sldMkLst>
        <pc:spChg chg="add del mod ord">
          <ac:chgData name="Cristian Chilipirea" userId="34ab170da5908fc4" providerId="LiveId" clId="{1740CB06-B491-48E7-B880-B5C37CA9ECBC}" dt="2021-03-10T22:59:41.948" v="221" actId="478"/>
          <ac:spMkLst>
            <pc:docMk/>
            <pc:sldMk cId="3850400233" sldId="603"/>
            <ac:spMk id="2" creationId="{12F2B5D5-7DF5-4801-9C5C-5003BCA8C729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850400233" sldId="603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39.464" v="220" actId="207"/>
          <ac:spMkLst>
            <pc:docMk/>
            <pc:sldMk cId="3850400233" sldId="603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9:46.515" v="223" actId="478"/>
        <pc:sldMkLst>
          <pc:docMk/>
          <pc:sldMk cId="1590448401" sldId="604"/>
        </pc:sldMkLst>
        <pc:spChg chg="add del mod ord">
          <ac:chgData name="Cristian Chilipirea" userId="34ab170da5908fc4" providerId="LiveId" clId="{1740CB06-B491-48E7-B880-B5C37CA9ECBC}" dt="2021-03-10T22:59:46.515" v="223" actId="478"/>
          <ac:spMkLst>
            <pc:docMk/>
            <pc:sldMk cId="1590448401" sldId="604"/>
            <ac:spMk id="2" creationId="{846DD326-99B2-4400-9277-E68496D3B891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590448401" sldId="604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45.075" v="222" actId="207"/>
          <ac:spMkLst>
            <pc:docMk/>
            <pc:sldMk cId="1590448401" sldId="604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653230811" sldId="604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022098502" sldId="605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472077983" sldId="606"/>
        </pc:sldMkLst>
      </pc:sldChg>
      <pc:sldChg chg="addSp delSp modSp add mod modClrScheme chgLayout">
        <pc:chgData name="Cristian Chilipirea" userId="34ab170da5908fc4" providerId="LiveId" clId="{1740CB06-B491-48E7-B880-B5C37CA9ECBC}" dt="2021-03-10T22:59:50.492" v="225" actId="478"/>
        <pc:sldMkLst>
          <pc:docMk/>
          <pc:sldMk cId="2688480340" sldId="606"/>
        </pc:sldMkLst>
        <pc:spChg chg="add del mod ord">
          <ac:chgData name="Cristian Chilipirea" userId="34ab170da5908fc4" providerId="LiveId" clId="{1740CB06-B491-48E7-B880-B5C37CA9ECBC}" dt="2021-03-10T22:59:50.492" v="225" actId="478"/>
          <ac:spMkLst>
            <pc:docMk/>
            <pc:sldMk cId="2688480340" sldId="606"/>
            <ac:spMk id="2" creationId="{5DD3492D-F843-4972-9307-DA7C9D791FE0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688480340" sldId="606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49.061" v="224" actId="207"/>
          <ac:spMkLst>
            <pc:docMk/>
            <pc:sldMk cId="2688480340" sldId="606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65110367" sldId="607"/>
        </pc:sldMkLst>
      </pc:sldChg>
      <pc:sldChg chg="addSp delSp modSp add mod modClrScheme chgLayout">
        <pc:chgData name="Cristian Chilipirea" userId="34ab170da5908fc4" providerId="LiveId" clId="{1740CB06-B491-48E7-B880-B5C37CA9ECBC}" dt="2021-03-10T22:59:54.668" v="227" actId="478"/>
        <pc:sldMkLst>
          <pc:docMk/>
          <pc:sldMk cId="3260968984" sldId="607"/>
        </pc:sldMkLst>
        <pc:spChg chg="add del mod ord">
          <ac:chgData name="Cristian Chilipirea" userId="34ab170da5908fc4" providerId="LiveId" clId="{1740CB06-B491-48E7-B880-B5C37CA9ECBC}" dt="2021-03-10T22:59:54.668" v="227" actId="478"/>
          <ac:spMkLst>
            <pc:docMk/>
            <pc:sldMk cId="3260968984" sldId="607"/>
            <ac:spMk id="2" creationId="{000F6656-7A5A-4C41-BBED-184DBAEDE3C9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260968984" sldId="607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53.488" v="226" actId="207"/>
          <ac:spMkLst>
            <pc:docMk/>
            <pc:sldMk cId="3260968984" sldId="607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9:59.156" v="229" actId="478"/>
        <pc:sldMkLst>
          <pc:docMk/>
          <pc:sldMk cId="148707726" sldId="608"/>
        </pc:sldMkLst>
        <pc:spChg chg="add del mod ord">
          <ac:chgData name="Cristian Chilipirea" userId="34ab170da5908fc4" providerId="LiveId" clId="{1740CB06-B491-48E7-B880-B5C37CA9ECBC}" dt="2021-03-10T22:59:59.156" v="229" actId="478"/>
          <ac:spMkLst>
            <pc:docMk/>
            <pc:sldMk cId="148707726" sldId="608"/>
            <ac:spMk id="2" creationId="{95D670B1-A093-4AA5-AE5F-C4CA09E3542E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48707726" sldId="608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57.339" v="228" actId="207"/>
          <ac:spMkLst>
            <pc:docMk/>
            <pc:sldMk cId="148707726" sldId="608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552847108" sldId="608"/>
        </pc:sldMkLst>
      </pc:sldChg>
      <pc:sldChg chg="addSp delSp modSp add mod modClrScheme chgLayout">
        <pc:chgData name="Cristian Chilipirea" userId="34ab170da5908fc4" providerId="LiveId" clId="{1740CB06-B491-48E7-B880-B5C37CA9ECBC}" dt="2021-03-24T01:16:30.360" v="661" actId="1076"/>
        <pc:sldMkLst>
          <pc:docMk/>
          <pc:sldMk cId="806950188" sldId="609"/>
        </pc:sldMkLst>
        <pc:spChg chg="add del mod ord">
          <ac:chgData name="Cristian Chilipirea" userId="34ab170da5908fc4" providerId="LiveId" clId="{1740CB06-B491-48E7-B880-B5C37CA9ECBC}" dt="2021-03-10T23:00:06.209" v="231" actId="478"/>
          <ac:spMkLst>
            <pc:docMk/>
            <pc:sldMk cId="806950188" sldId="609"/>
            <ac:spMk id="2" creationId="{5ACA1D77-7E23-4486-A033-6EE7D9D99DE2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806950188" sldId="609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3:00:03.593" v="230" actId="207"/>
          <ac:spMkLst>
            <pc:docMk/>
            <pc:sldMk cId="806950188" sldId="609"/>
            <ac:spMk id="7" creationId="{6F422BB9-6A7F-4BD2-9676-A6410BB10371}"/>
          </ac:spMkLst>
        </pc:spChg>
        <pc:spChg chg="mod">
          <ac:chgData name="Cristian Chilipirea" userId="34ab170da5908fc4" providerId="LiveId" clId="{1740CB06-B491-48E7-B880-B5C37CA9ECBC}" dt="2021-03-24T01:16:30.360" v="661" actId="1076"/>
          <ac:spMkLst>
            <pc:docMk/>
            <pc:sldMk cId="806950188" sldId="609"/>
            <ac:spMk id="16" creationId="{2C2BB258-7F61-47F3-83FF-B2B79C5346B5}"/>
          </ac:spMkLst>
        </pc:spChg>
        <pc:cxnChg chg="mod">
          <ac:chgData name="Cristian Chilipirea" userId="34ab170da5908fc4" providerId="LiveId" clId="{1740CB06-B491-48E7-B880-B5C37CA9ECBC}" dt="2021-03-24T01:16:30.360" v="661" actId="1076"/>
          <ac:cxnSpMkLst>
            <pc:docMk/>
            <pc:sldMk cId="806950188" sldId="609"/>
            <ac:cxnSpMk id="17" creationId="{F9C1B811-70F4-43BE-8227-71A98FD546F7}"/>
          </ac:cxnSpMkLst>
        </pc:cxnChg>
        <pc:cxnChg chg="mod">
          <ac:chgData name="Cristian Chilipirea" userId="34ab170da5908fc4" providerId="LiveId" clId="{1740CB06-B491-48E7-B880-B5C37CA9ECBC}" dt="2021-03-24T01:16:30.360" v="661" actId="1076"/>
          <ac:cxnSpMkLst>
            <pc:docMk/>
            <pc:sldMk cId="806950188" sldId="609"/>
            <ac:cxnSpMk id="18" creationId="{1293B9C4-59B7-496F-8549-F8DD3AF9D3F4}"/>
          </ac:cxnSpMkLst>
        </pc:cxn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467661663" sldId="609"/>
        </pc:sldMkLst>
      </pc:sldChg>
      <pc:sldChg chg="addSp delSp modSp add mod modClrScheme chgLayout">
        <pc:chgData name="Cristian Chilipirea" userId="34ab170da5908fc4" providerId="LiveId" clId="{1740CB06-B491-48E7-B880-B5C37CA9ECBC}" dt="2021-03-10T22:59:10.961" v="207" actId="478"/>
        <pc:sldMkLst>
          <pc:docMk/>
          <pc:sldMk cId="2969547115" sldId="610"/>
        </pc:sldMkLst>
        <pc:spChg chg="add del mod ord">
          <ac:chgData name="Cristian Chilipirea" userId="34ab170da5908fc4" providerId="LiveId" clId="{1740CB06-B491-48E7-B880-B5C37CA9ECBC}" dt="2021-03-10T22:59:10.961" v="207" actId="478"/>
          <ac:spMkLst>
            <pc:docMk/>
            <pc:sldMk cId="2969547115" sldId="610"/>
            <ac:spMk id="2" creationId="{96D31670-3730-4B1B-8361-7F8A31AA4811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969547115" sldId="610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09.387" v="206" actId="207"/>
          <ac:spMkLst>
            <pc:docMk/>
            <pc:sldMk cId="2969547115" sldId="610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5:17.692" v="133" actId="478"/>
        <pc:sldMkLst>
          <pc:docMk/>
          <pc:sldMk cId="3772095760" sldId="611"/>
        </pc:sldMkLst>
        <pc:spChg chg="add del mod ord">
          <ac:chgData name="Cristian Chilipirea" userId="34ab170da5908fc4" providerId="LiveId" clId="{1740CB06-B491-48E7-B880-B5C37CA9ECBC}" dt="2021-03-10T22:55:17.692" v="133" actId="478"/>
          <ac:spMkLst>
            <pc:docMk/>
            <pc:sldMk cId="3772095760" sldId="611"/>
            <ac:spMk id="2" creationId="{0EF83EF9-3452-49CF-A192-B12EE657A9EC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772095760" sldId="611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5:15.665" v="132" actId="207"/>
          <ac:spMkLst>
            <pc:docMk/>
            <pc:sldMk cId="3772095760" sldId="611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5:23.511" v="135" actId="478"/>
        <pc:sldMkLst>
          <pc:docMk/>
          <pc:sldMk cId="547638149" sldId="612"/>
        </pc:sldMkLst>
        <pc:spChg chg="add del mod ord">
          <ac:chgData name="Cristian Chilipirea" userId="34ab170da5908fc4" providerId="LiveId" clId="{1740CB06-B491-48E7-B880-B5C37CA9ECBC}" dt="2021-03-10T22:55:23.511" v="135" actId="478"/>
          <ac:spMkLst>
            <pc:docMk/>
            <pc:sldMk cId="547638149" sldId="612"/>
            <ac:spMk id="2" creationId="{4AA10604-D4E0-4C84-80B8-E3DE9353E4EC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547638149" sldId="612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5:21.824" v="134" actId="207"/>
          <ac:spMkLst>
            <pc:docMk/>
            <pc:sldMk cId="547638149" sldId="612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837216158" sldId="612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883209142" sldId="613"/>
        </pc:sldMkLst>
      </pc:sldChg>
      <pc:sldChg chg="addSp delSp modSp add mod modClrScheme chgLayout">
        <pc:chgData name="Cristian Chilipirea" userId="34ab170da5908fc4" providerId="LiveId" clId="{1740CB06-B491-48E7-B880-B5C37CA9ECBC}" dt="2021-03-10T22:55:30.066" v="137" actId="207"/>
        <pc:sldMkLst>
          <pc:docMk/>
          <pc:sldMk cId="3699323308" sldId="613"/>
        </pc:sldMkLst>
        <pc:spChg chg="add del mod ord">
          <ac:chgData name="Cristian Chilipirea" userId="34ab170da5908fc4" providerId="LiveId" clId="{1740CB06-B491-48E7-B880-B5C37CA9ECBC}" dt="2021-03-10T22:55:28.247" v="136" actId="478"/>
          <ac:spMkLst>
            <pc:docMk/>
            <pc:sldMk cId="3699323308" sldId="613"/>
            <ac:spMk id="2" creationId="{52A254F8-BC23-4DC0-8E13-F51AF777C59B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699323308" sldId="613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5:30.066" v="137" actId="207"/>
          <ac:spMkLst>
            <pc:docMk/>
            <pc:sldMk cId="3699323308" sldId="613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5:37.555" v="139" actId="207"/>
        <pc:sldMkLst>
          <pc:docMk/>
          <pc:sldMk cId="2777553767" sldId="614"/>
        </pc:sldMkLst>
        <pc:spChg chg="add del mod ord">
          <ac:chgData name="Cristian Chilipirea" userId="34ab170da5908fc4" providerId="LiveId" clId="{1740CB06-B491-48E7-B880-B5C37CA9ECBC}" dt="2021-03-10T22:55:35.088" v="138" actId="478"/>
          <ac:spMkLst>
            <pc:docMk/>
            <pc:sldMk cId="2777553767" sldId="614"/>
            <ac:spMk id="2" creationId="{E24E922F-34AA-4493-8735-5AC609E6BBFD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777553767" sldId="614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5:37.555" v="139" actId="207"/>
          <ac:spMkLst>
            <pc:docMk/>
            <pc:sldMk cId="2777553767" sldId="614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5:43.955" v="141" actId="207"/>
        <pc:sldMkLst>
          <pc:docMk/>
          <pc:sldMk cId="1985903460" sldId="615"/>
        </pc:sldMkLst>
        <pc:spChg chg="add del mod ord">
          <ac:chgData name="Cristian Chilipirea" userId="34ab170da5908fc4" providerId="LiveId" clId="{1740CB06-B491-48E7-B880-B5C37CA9ECBC}" dt="2021-03-10T22:55:41.704" v="140" actId="478"/>
          <ac:spMkLst>
            <pc:docMk/>
            <pc:sldMk cId="1985903460" sldId="615"/>
            <ac:spMk id="2" creationId="{369CE086-A6CF-489E-9448-CABF015F2CB9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985903460" sldId="615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5:43.955" v="141" actId="207"/>
          <ac:spMkLst>
            <pc:docMk/>
            <pc:sldMk cId="1985903460" sldId="615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5:52.362" v="143" actId="207"/>
        <pc:sldMkLst>
          <pc:docMk/>
          <pc:sldMk cId="2620218381" sldId="616"/>
        </pc:sldMkLst>
        <pc:spChg chg="add del mod ord">
          <ac:chgData name="Cristian Chilipirea" userId="34ab170da5908fc4" providerId="LiveId" clId="{1740CB06-B491-48E7-B880-B5C37CA9ECBC}" dt="2021-03-10T22:55:49.547" v="142" actId="478"/>
          <ac:spMkLst>
            <pc:docMk/>
            <pc:sldMk cId="2620218381" sldId="616"/>
            <ac:spMk id="2" creationId="{14B71D3E-8323-4CBD-AAF5-5F3432E739AA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620218381" sldId="616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5:52.362" v="143" actId="207"/>
          <ac:spMkLst>
            <pc:docMk/>
            <pc:sldMk cId="2620218381" sldId="616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348847876" sldId="616"/>
        </pc:sldMkLst>
      </pc:sldChg>
      <pc:sldChg chg="addSp delSp modSp add mod modClrScheme chgLayout">
        <pc:chgData name="Cristian Chilipirea" userId="34ab170da5908fc4" providerId="LiveId" clId="{1740CB06-B491-48E7-B880-B5C37CA9ECBC}" dt="2021-03-10T22:55:57.924" v="145" actId="478"/>
        <pc:sldMkLst>
          <pc:docMk/>
          <pc:sldMk cId="1636220163" sldId="617"/>
        </pc:sldMkLst>
        <pc:spChg chg="add del mod ord">
          <ac:chgData name="Cristian Chilipirea" userId="34ab170da5908fc4" providerId="LiveId" clId="{1740CB06-B491-48E7-B880-B5C37CA9ECBC}" dt="2021-03-10T22:55:57.924" v="145" actId="478"/>
          <ac:spMkLst>
            <pc:docMk/>
            <pc:sldMk cId="1636220163" sldId="617"/>
            <ac:spMk id="2" creationId="{220735F8-AB4C-484F-ADAE-18562E8446CC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636220163" sldId="617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5:56.252" v="144" actId="207"/>
          <ac:spMkLst>
            <pc:docMk/>
            <pc:sldMk cId="1636220163" sldId="617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6:04.252" v="147" actId="478"/>
        <pc:sldMkLst>
          <pc:docMk/>
          <pc:sldMk cId="1260025266" sldId="618"/>
        </pc:sldMkLst>
        <pc:spChg chg="add del mod ord">
          <ac:chgData name="Cristian Chilipirea" userId="34ab170da5908fc4" providerId="LiveId" clId="{1740CB06-B491-48E7-B880-B5C37CA9ECBC}" dt="2021-03-10T22:56:04.252" v="147" actId="478"/>
          <ac:spMkLst>
            <pc:docMk/>
            <pc:sldMk cId="1260025266" sldId="618"/>
            <ac:spMk id="2" creationId="{42FCA605-0188-4BCC-9AC7-FF8113680106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260025266" sldId="618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02.104" v="146" actId="207"/>
          <ac:spMkLst>
            <pc:docMk/>
            <pc:sldMk cId="1260025266" sldId="618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6:09.836" v="149" actId="478"/>
        <pc:sldMkLst>
          <pc:docMk/>
          <pc:sldMk cId="1535392577" sldId="619"/>
        </pc:sldMkLst>
        <pc:spChg chg="add del mod ord">
          <ac:chgData name="Cristian Chilipirea" userId="34ab170da5908fc4" providerId="LiveId" clId="{1740CB06-B491-48E7-B880-B5C37CA9ECBC}" dt="2021-03-10T22:56:09.836" v="149" actId="478"/>
          <ac:spMkLst>
            <pc:docMk/>
            <pc:sldMk cId="1535392577" sldId="619"/>
            <ac:spMk id="2" creationId="{908E62CF-DD76-479E-BAC7-629D698043E7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535392577" sldId="619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07.870" v="148" actId="207"/>
          <ac:spMkLst>
            <pc:docMk/>
            <pc:sldMk cId="1535392577" sldId="619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6:16.436" v="151" actId="207"/>
        <pc:sldMkLst>
          <pc:docMk/>
          <pc:sldMk cId="2982334505" sldId="620"/>
        </pc:sldMkLst>
        <pc:spChg chg="add del mod ord">
          <ac:chgData name="Cristian Chilipirea" userId="34ab170da5908fc4" providerId="LiveId" clId="{1740CB06-B491-48E7-B880-B5C37CA9ECBC}" dt="2021-03-10T22:56:14.561" v="150" actId="478"/>
          <ac:spMkLst>
            <pc:docMk/>
            <pc:sldMk cId="2982334505" sldId="620"/>
            <ac:spMk id="2" creationId="{66D837F1-85A3-49C0-8420-F1647389336A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982334505" sldId="620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16.436" v="151" actId="207"/>
          <ac:spMkLst>
            <pc:docMk/>
            <pc:sldMk cId="2982334505" sldId="620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155245931" sldId="620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78621425" sldId="621"/>
        </pc:sldMkLst>
      </pc:sldChg>
      <pc:sldChg chg="addSp delSp modSp add mod modClrScheme chgLayout">
        <pc:chgData name="Cristian Chilipirea" userId="34ab170da5908fc4" providerId="LiveId" clId="{1740CB06-B491-48E7-B880-B5C37CA9ECBC}" dt="2021-03-10T22:56:22.954" v="153" actId="207"/>
        <pc:sldMkLst>
          <pc:docMk/>
          <pc:sldMk cId="4178164913" sldId="621"/>
        </pc:sldMkLst>
        <pc:spChg chg="add del mod ord">
          <ac:chgData name="Cristian Chilipirea" userId="34ab170da5908fc4" providerId="LiveId" clId="{1740CB06-B491-48E7-B880-B5C37CA9ECBC}" dt="2021-03-10T22:56:20.968" v="152" actId="478"/>
          <ac:spMkLst>
            <pc:docMk/>
            <pc:sldMk cId="4178164913" sldId="621"/>
            <ac:spMk id="2" creationId="{296357CC-4B81-4154-9BB1-F777EE4B2C6C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4178164913" sldId="621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22.954" v="153" actId="207"/>
          <ac:spMkLst>
            <pc:docMk/>
            <pc:sldMk cId="4178164913" sldId="621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414989700" sldId="622"/>
        </pc:sldMkLst>
      </pc:sldChg>
      <pc:sldChg chg="addSp delSp modSp add mod modClrScheme chgLayout">
        <pc:chgData name="Cristian Chilipirea" userId="34ab170da5908fc4" providerId="LiveId" clId="{1740CB06-B491-48E7-B880-B5C37CA9ECBC}" dt="2021-03-10T22:56:29.391" v="155" actId="478"/>
        <pc:sldMkLst>
          <pc:docMk/>
          <pc:sldMk cId="2829829877" sldId="622"/>
        </pc:sldMkLst>
        <pc:spChg chg="add del mod ord">
          <ac:chgData name="Cristian Chilipirea" userId="34ab170da5908fc4" providerId="LiveId" clId="{1740CB06-B491-48E7-B880-B5C37CA9ECBC}" dt="2021-03-10T22:56:29.391" v="155" actId="478"/>
          <ac:spMkLst>
            <pc:docMk/>
            <pc:sldMk cId="2829829877" sldId="622"/>
            <ac:spMk id="2" creationId="{4EFDCB4B-F40B-4FB5-96DC-4D63EE1E939E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829829877" sldId="622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27.293" v="154" actId="207"/>
          <ac:spMkLst>
            <pc:docMk/>
            <pc:sldMk cId="2829829877" sldId="622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6:35.024" v="157" actId="478"/>
        <pc:sldMkLst>
          <pc:docMk/>
          <pc:sldMk cId="1066996635" sldId="623"/>
        </pc:sldMkLst>
        <pc:spChg chg="add del mod ord">
          <ac:chgData name="Cristian Chilipirea" userId="34ab170da5908fc4" providerId="LiveId" clId="{1740CB06-B491-48E7-B880-B5C37CA9ECBC}" dt="2021-03-10T22:56:35.024" v="157" actId="478"/>
          <ac:spMkLst>
            <pc:docMk/>
            <pc:sldMk cId="1066996635" sldId="623"/>
            <ac:spMk id="2" creationId="{CC90920A-F787-448A-A88D-D67B8E3DF79B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066996635" sldId="623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32.580" v="156" actId="207"/>
          <ac:spMkLst>
            <pc:docMk/>
            <pc:sldMk cId="1066996635" sldId="623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4096181791" sldId="623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6634983" sldId="624"/>
        </pc:sldMkLst>
      </pc:sldChg>
      <pc:sldChg chg="addSp delSp modSp add mod modClrScheme chgLayout">
        <pc:chgData name="Cristian Chilipirea" userId="34ab170da5908fc4" providerId="LiveId" clId="{1740CB06-B491-48E7-B880-B5C37CA9ECBC}" dt="2021-03-10T22:56:39.528" v="159" actId="478"/>
        <pc:sldMkLst>
          <pc:docMk/>
          <pc:sldMk cId="4228065725" sldId="624"/>
        </pc:sldMkLst>
        <pc:spChg chg="add del mod ord">
          <ac:chgData name="Cristian Chilipirea" userId="34ab170da5908fc4" providerId="LiveId" clId="{1740CB06-B491-48E7-B880-B5C37CA9ECBC}" dt="2021-03-10T22:56:39.528" v="159" actId="478"/>
          <ac:spMkLst>
            <pc:docMk/>
            <pc:sldMk cId="4228065725" sldId="624"/>
            <ac:spMk id="2" creationId="{1D715C9D-746D-4B13-AFAB-D365F98B67B2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4228065725" sldId="624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37.806" v="158" actId="207"/>
          <ac:spMkLst>
            <pc:docMk/>
            <pc:sldMk cId="4228065725" sldId="624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6:44.311" v="161" actId="478"/>
        <pc:sldMkLst>
          <pc:docMk/>
          <pc:sldMk cId="3183625135" sldId="625"/>
        </pc:sldMkLst>
        <pc:spChg chg="add del mod ord">
          <ac:chgData name="Cristian Chilipirea" userId="34ab170da5908fc4" providerId="LiveId" clId="{1740CB06-B491-48E7-B880-B5C37CA9ECBC}" dt="2021-03-10T22:56:44.311" v="161" actId="478"/>
          <ac:spMkLst>
            <pc:docMk/>
            <pc:sldMk cId="3183625135" sldId="625"/>
            <ac:spMk id="2" creationId="{0AB650C5-CD14-4898-9C5F-60BD96D634B6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183625135" sldId="625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42.773" v="160" actId="207"/>
          <ac:spMkLst>
            <pc:docMk/>
            <pc:sldMk cId="3183625135" sldId="625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518888551" sldId="625"/>
        </pc:sldMkLst>
      </pc:sldChg>
      <pc:sldChg chg="addSp delSp modSp add mod modClrScheme chgLayout">
        <pc:chgData name="Cristian Chilipirea" userId="34ab170da5908fc4" providerId="LiveId" clId="{1740CB06-B491-48E7-B880-B5C37CA9ECBC}" dt="2021-03-10T22:56:48.328" v="163" actId="478"/>
        <pc:sldMkLst>
          <pc:docMk/>
          <pc:sldMk cId="858363654" sldId="626"/>
        </pc:sldMkLst>
        <pc:spChg chg="add del mod ord">
          <ac:chgData name="Cristian Chilipirea" userId="34ab170da5908fc4" providerId="LiveId" clId="{1740CB06-B491-48E7-B880-B5C37CA9ECBC}" dt="2021-03-10T22:56:48.328" v="163" actId="478"/>
          <ac:spMkLst>
            <pc:docMk/>
            <pc:sldMk cId="858363654" sldId="626"/>
            <ac:spMk id="2" creationId="{8320B8BA-706A-4498-9264-13A7EC343CD4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858363654" sldId="626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47.179" v="162" actId="207"/>
          <ac:spMkLst>
            <pc:docMk/>
            <pc:sldMk cId="858363654" sldId="626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897459120" sldId="626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883812" sldId="627"/>
        </pc:sldMkLst>
      </pc:sldChg>
      <pc:sldChg chg="addSp delSp modSp add mod modClrScheme chgLayout">
        <pc:chgData name="Cristian Chilipirea" userId="34ab170da5908fc4" providerId="LiveId" clId="{1740CB06-B491-48E7-B880-B5C37CA9ECBC}" dt="2021-03-10T22:56:53.964" v="165" actId="478"/>
        <pc:sldMkLst>
          <pc:docMk/>
          <pc:sldMk cId="1648907280" sldId="627"/>
        </pc:sldMkLst>
        <pc:spChg chg="add del mod ord">
          <ac:chgData name="Cristian Chilipirea" userId="34ab170da5908fc4" providerId="LiveId" clId="{1740CB06-B491-48E7-B880-B5C37CA9ECBC}" dt="2021-03-10T22:56:53.964" v="165" actId="478"/>
          <ac:spMkLst>
            <pc:docMk/>
            <pc:sldMk cId="1648907280" sldId="627"/>
            <ac:spMk id="2" creationId="{C0DD945E-B94E-4D53-881C-A7BB9A3CFDEE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648907280" sldId="627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51.794" v="164" actId="207"/>
          <ac:spMkLst>
            <pc:docMk/>
            <pc:sldMk cId="1648907280" sldId="627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6:58.828" v="167" actId="478"/>
        <pc:sldMkLst>
          <pc:docMk/>
          <pc:sldMk cId="2421707044" sldId="628"/>
        </pc:sldMkLst>
        <pc:spChg chg="add del mod ord">
          <ac:chgData name="Cristian Chilipirea" userId="34ab170da5908fc4" providerId="LiveId" clId="{1740CB06-B491-48E7-B880-B5C37CA9ECBC}" dt="2021-03-10T22:56:58.828" v="167" actId="478"/>
          <ac:spMkLst>
            <pc:docMk/>
            <pc:sldMk cId="2421707044" sldId="628"/>
            <ac:spMk id="2" creationId="{2B5BC7E8-D821-44DF-9782-81805FB2C6AA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421707044" sldId="628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57.535" v="166" actId="207"/>
          <ac:spMkLst>
            <pc:docMk/>
            <pc:sldMk cId="2421707044" sldId="628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199807861" sldId="628"/>
        </pc:sldMkLst>
      </pc:sldChg>
      <pc:sldChg chg="addSp delSp modSp add mod modClrScheme chgLayout">
        <pc:chgData name="Cristian Chilipirea" userId="34ab170da5908fc4" providerId="LiveId" clId="{1740CB06-B491-48E7-B880-B5C37CA9ECBC}" dt="2021-03-10T22:57:02.956" v="169" actId="478"/>
        <pc:sldMkLst>
          <pc:docMk/>
          <pc:sldMk cId="1011313958" sldId="629"/>
        </pc:sldMkLst>
        <pc:spChg chg="add del mod ord">
          <ac:chgData name="Cristian Chilipirea" userId="34ab170da5908fc4" providerId="LiveId" clId="{1740CB06-B491-48E7-B880-B5C37CA9ECBC}" dt="2021-03-10T22:57:02.956" v="169" actId="478"/>
          <ac:spMkLst>
            <pc:docMk/>
            <pc:sldMk cId="1011313958" sldId="629"/>
            <ac:spMk id="2" creationId="{DB4A3DA7-DB9F-4649-8FB3-27531352A958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011313958" sldId="629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7:01.462" v="168" actId="207"/>
          <ac:spMkLst>
            <pc:docMk/>
            <pc:sldMk cId="1011313958" sldId="629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872142653" sldId="630"/>
        </pc:sldMkLst>
      </pc:sldChg>
      <pc:sldChg chg="addSp delSp modSp add mod modClrScheme chgLayout">
        <pc:chgData name="Cristian Chilipirea" userId="34ab170da5908fc4" providerId="LiveId" clId="{1740CB06-B491-48E7-B880-B5C37CA9ECBC}" dt="2021-03-10T22:57:15.888" v="173" actId="478"/>
        <pc:sldMkLst>
          <pc:docMk/>
          <pc:sldMk cId="3693783994" sldId="630"/>
        </pc:sldMkLst>
        <pc:spChg chg="add del mod ord">
          <ac:chgData name="Cristian Chilipirea" userId="34ab170da5908fc4" providerId="LiveId" clId="{1740CB06-B491-48E7-B880-B5C37CA9ECBC}" dt="2021-03-10T22:57:15.888" v="173" actId="478"/>
          <ac:spMkLst>
            <pc:docMk/>
            <pc:sldMk cId="3693783994" sldId="630"/>
            <ac:spMk id="2" creationId="{C2E78495-B6C9-479E-A57B-B02288DD7B03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693783994" sldId="630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7:09.480" v="170" actId="207"/>
          <ac:spMkLst>
            <pc:docMk/>
            <pc:sldMk cId="3693783994" sldId="630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7:14.060" v="172" actId="478"/>
        <pc:sldMkLst>
          <pc:docMk/>
          <pc:sldMk cId="2091186788" sldId="631"/>
        </pc:sldMkLst>
        <pc:spChg chg="add del mod ord">
          <ac:chgData name="Cristian Chilipirea" userId="34ab170da5908fc4" providerId="LiveId" clId="{1740CB06-B491-48E7-B880-B5C37CA9ECBC}" dt="2021-03-10T22:57:14.060" v="172" actId="478"/>
          <ac:spMkLst>
            <pc:docMk/>
            <pc:sldMk cId="2091186788" sldId="631"/>
            <ac:spMk id="2" creationId="{847C0DE9-0985-4597-A52A-1C11A174C844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091186788" sldId="631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7:12.413" v="171" actId="207"/>
          <ac:spMkLst>
            <pc:docMk/>
            <pc:sldMk cId="2091186788" sldId="631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4141000406" sldId="631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427518392" sldId="632"/>
        </pc:sldMkLst>
      </pc:sldChg>
      <pc:sldChg chg="addSp delSp modSp add mod modClrScheme chgLayout">
        <pc:chgData name="Cristian Chilipirea" userId="34ab170da5908fc4" providerId="LiveId" clId="{1740CB06-B491-48E7-B880-B5C37CA9ECBC}" dt="2021-03-10T22:57:24.184" v="177" actId="478"/>
        <pc:sldMkLst>
          <pc:docMk/>
          <pc:sldMk cId="3635869917" sldId="632"/>
        </pc:sldMkLst>
        <pc:spChg chg="add del mod ord">
          <ac:chgData name="Cristian Chilipirea" userId="34ab170da5908fc4" providerId="LiveId" clId="{1740CB06-B491-48E7-B880-B5C37CA9ECBC}" dt="2021-03-10T22:57:24.184" v="177" actId="478"/>
          <ac:spMkLst>
            <pc:docMk/>
            <pc:sldMk cId="3635869917" sldId="632"/>
            <ac:spMk id="2" creationId="{90EAA411-D279-47E5-B4D2-46CC587405ED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635869917" sldId="632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7:22.163" v="176" actId="1076"/>
          <ac:spMkLst>
            <pc:docMk/>
            <pc:sldMk cId="3635869917" sldId="632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7:29.984" v="179" actId="478"/>
        <pc:sldMkLst>
          <pc:docMk/>
          <pc:sldMk cId="807767835" sldId="633"/>
        </pc:sldMkLst>
        <pc:spChg chg="add del mod ord">
          <ac:chgData name="Cristian Chilipirea" userId="34ab170da5908fc4" providerId="LiveId" clId="{1740CB06-B491-48E7-B880-B5C37CA9ECBC}" dt="2021-03-10T22:57:29.984" v="179" actId="478"/>
          <ac:spMkLst>
            <pc:docMk/>
            <pc:sldMk cId="807767835" sldId="633"/>
            <ac:spMk id="2" creationId="{2CC33D81-D68F-4F80-A9DB-8672F644A0AC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807767835" sldId="633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7:28.146" v="178" actId="207"/>
          <ac:spMkLst>
            <pc:docMk/>
            <pc:sldMk cId="807767835" sldId="633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681444780" sldId="633"/>
        </pc:sldMkLst>
      </pc:sldChg>
      <pc:sldChg chg="addSp delSp modSp add mod modClrScheme chgLayout">
        <pc:chgData name="Cristian Chilipirea" userId="34ab170da5908fc4" providerId="LiveId" clId="{1740CB06-B491-48E7-B880-B5C37CA9ECBC}" dt="2021-03-10T22:57:34.383" v="181" actId="478"/>
        <pc:sldMkLst>
          <pc:docMk/>
          <pc:sldMk cId="21447422" sldId="634"/>
        </pc:sldMkLst>
        <pc:spChg chg="add del mod ord">
          <ac:chgData name="Cristian Chilipirea" userId="34ab170da5908fc4" providerId="LiveId" clId="{1740CB06-B491-48E7-B880-B5C37CA9ECBC}" dt="2021-03-10T22:57:34.383" v="181" actId="478"/>
          <ac:spMkLst>
            <pc:docMk/>
            <pc:sldMk cId="21447422" sldId="634"/>
            <ac:spMk id="2" creationId="{94157524-8F5E-4F24-B82F-5A95534E9B85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1447422" sldId="634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7:32.724" v="180" actId="207"/>
          <ac:spMkLst>
            <pc:docMk/>
            <pc:sldMk cId="21447422" sldId="634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23322367" sldId="635"/>
        </pc:sldMkLst>
      </pc:sldChg>
      <pc:sldChg chg="addSp delSp modSp add mod modClrScheme chgLayout">
        <pc:chgData name="Cristian Chilipirea" userId="34ab170da5908fc4" providerId="LiveId" clId="{1740CB06-B491-48E7-B880-B5C37CA9ECBC}" dt="2021-03-10T22:57:39.127" v="183" actId="478"/>
        <pc:sldMkLst>
          <pc:docMk/>
          <pc:sldMk cId="2569742237" sldId="635"/>
        </pc:sldMkLst>
        <pc:spChg chg="add del mod ord">
          <ac:chgData name="Cristian Chilipirea" userId="34ab170da5908fc4" providerId="LiveId" clId="{1740CB06-B491-48E7-B880-B5C37CA9ECBC}" dt="2021-03-10T22:57:39.127" v="183" actId="478"/>
          <ac:spMkLst>
            <pc:docMk/>
            <pc:sldMk cId="2569742237" sldId="635"/>
            <ac:spMk id="2" creationId="{CEFA6593-C6B2-4985-A659-C7F435125CC0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569742237" sldId="635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7:37.541" v="182" actId="207"/>
          <ac:spMkLst>
            <pc:docMk/>
            <pc:sldMk cId="2569742237" sldId="635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4:49.464" v="126" actId="478"/>
        <pc:sldMkLst>
          <pc:docMk/>
          <pc:sldMk cId="2308422018" sldId="636"/>
        </pc:sldMkLst>
        <pc:spChg chg="add del mod ord">
          <ac:chgData name="Cristian Chilipirea" userId="34ab170da5908fc4" providerId="LiveId" clId="{1740CB06-B491-48E7-B880-B5C37CA9ECBC}" dt="2021-03-10T22:54:49.464" v="126" actId="478"/>
          <ac:spMkLst>
            <pc:docMk/>
            <pc:sldMk cId="2308422018" sldId="636"/>
            <ac:spMk id="2" creationId="{2296DDBA-EB40-4D42-88CE-92873C16D411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308422018" sldId="636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4:45.784" v="125" actId="207"/>
          <ac:spMkLst>
            <pc:docMk/>
            <pc:sldMk cId="2308422018" sldId="636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791028989" sldId="636"/>
        </pc:sldMkLst>
      </pc:sldChg>
      <pc:sldChg chg="addSp delSp modSp add mod modClrScheme chgLayout">
        <pc:chgData name="Cristian Chilipirea" userId="34ab170da5908fc4" providerId="LiveId" clId="{1740CB06-B491-48E7-B880-B5C37CA9ECBC}" dt="2021-03-10T22:57:44.800" v="185" actId="478"/>
        <pc:sldMkLst>
          <pc:docMk/>
          <pc:sldMk cId="3536319565" sldId="637"/>
        </pc:sldMkLst>
        <pc:spChg chg="add del mod ord">
          <ac:chgData name="Cristian Chilipirea" userId="34ab170da5908fc4" providerId="LiveId" clId="{1740CB06-B491-48E7-B880-B5C37CA9ECBC}" dt="2021-03-10T22:57:44.800" v="185" actId="478"/>
          <ac:spMkLst>
            <pc:docMk/>
            <pc:sldMk cId="3536319565" sldId="637"/>
            <ac:spMk id="3" creationId="{9FFAF8EC-FC0A-4BB8-97D9-211E1E70F249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536319565" sldId="637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7:42.379" v="184" actId="207"/>
          <ac:spMkLst>
            <pc:docMk/>
            <pc:sldMk cId="3536319565" sldId="637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626788139" sldId="637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621829694" sldId="638"/>
        </pc:sldMkLst>
      </pc:sldChg>
      <pc:sldChg chg="addSp delSp modSp add mod modClrScheme chgLayout">
        <pc:chgData name="Cristian Chilipirea" userId="34ab170da5908fc4" providerId="LiveId" clId="{1740CB06-B491-48E7-B880-B5C37CA9ECBC}" dt="2021-03-10T22:57:49.172" v="187" actId="478"/>
        <pc:sldMkLst>
          <pc:docMk/>
          <pc:sldMk cId="3864521277" sldId="638"/>
        </pc:sldMkLst>
        <pc:spChg chg="add del mod ord">
          <ac:chgData name="Cristian Chilipirea" userId="34ab170da5908fc4" providerId="LiveId" clId="{1740CB06-B491-48E7-B880-B5C37CA9ECBC}" dt="2021-03-10T22:57:49.172" v="187" actId="478"/>
          <ac:spMkLst>
            <pc:docMk/>
            <pc:sldMk cId="3864521277" sldId="638"/>
            <ac:spMk id="2" creationId="{F17721A1-111C-4BF8-9259-D542F400D73E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864521277" sldId="638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7:47.846" v="186" actId="207"/>
          <ac:spMkLst>
            <pc:docMk/>
            <pc:sldMk cId="3864521277" sldId="638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811602423" sldId="639"/>
        </pc:sldMkLst>
      </pc:sldChg>
      <pc:sldChg chg="addSp delSp modSp add mod modClrScheme chgLayout">
        <pc:chgData name="Cristian Chilipirea" userId="34ab170da5908fc4" providerId="LiveId" clId="{1740CB06-B491-48E7-B880-B5C37CA9ECBC}" dt="2021-03-10T23:00:31.692" v="238" actId="478"/>
        <pc:sldMkLst>
          <pc:docMk/>
          <pc:sldMk cId="3940797064" sldId="639"/>
        </pc:sldMkLst>
        <pc:spChg chg="mod ord">
          <ac:chgData name="Cristian Chilipirea" userId="34ab170da5908fc4" providerId="LiveId" clId="{1740CB06-B491-48E7-B880-B5C37CA9ECBC}" dt="2021-03-10T23:00:27.653" v="237" actId="207"/>
          <ac:spMkLst>
            <pc:docMk/>
            <pc:sldMk cId="3940797064" sldId="639"/>
            <ac:spMk id="2" creationId="{0CD3876F-D110-4A75-A94E-DC1E4C7E630F}"/>
          </ac:spMkLst>
        </pc:spChg>
        <pc:spChg chg="add del mod ord">
          <ac:chgData name="Cristian Chilipirea" userId="34ab170da5908fc4" providerId="LiveId" clId="{1740CB06-B491-48E7-B880-B5C37CA9ECBC}" dt="2021-03-10T23:00:31.692" v="238" actId="478"/>
          <ac:spMkLst>
            <pc:docMk/>
            <pc:sldMk cId="3940797064" sldId="639"/>
            <ac:spMk id="3" creationId="{078DA35A-5E35-4FCA-B071-A31554E345EA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940797064" sldId="639"/>
            <ac:spMk id="4" creationId="{04C66340-06BE-4387-91E5-E78592ED6C6A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75127372" sldId="640"/>
        </pc:sldMkLst>
      </pc:sldChg>
      <pc:sldChg chg="addSp modSp add mod modClrScheme chgLayout">
        <pc:chgData name="Cristian Chilipirea" userId="34ab170da5908fc4" providerId="LiveId" clId="{1740CB06-B491-48E7-B880-B5C37CA9ECBC}" dt="2021-03-10T23:00:23.981" v="236" actId="207"/>
        <pc:sldMkLst>
          <pc:docMk/>
          <pc:sldMk cId="1023899356" sldId="640"/>
        </pc:sldMkLst>
        <pc:spChg chg="mod ord">
          <ac:chgData name="Cristian Chilipirea" userId="34ab170da5908fc4" providerId="LiveId" clId="{1740CB06-B491-48E7-B880-B5C37CA9ECBC}" dt="2021-03-10T23:00:23.981" v="236" actId="207"/>
          <ac:spMkLst>
            <pc:docMk/>
            <pc:sldMk cId="1023899356" sldId="640"/>
            <ac:spMk id="2" creationId="{55CE6119-8E02-4B40-8637-D5E74B38D2A9}"/>
          </ac:spMkLst>
        </pc:spChg>
        <pc:spChg chg="add mod ord">
          <ac:chgData name="Cristian Chilipirea" userId="34ab170da5908fc4" providerId="LiveId" clId="{1740CB06-B491-48E7-B880-B5C37CA9ECBC}" dt="2021-03-10T22:54:21.227" v="72" actId="700"/>
          <ac:spMkLst>
            <pc:docMk/>
            <pc:sldMk cId="1023899356" sldId="640"/>
            <ac:spMk id="3" creationId="{23BA9F77-F72E-4B62-8571-B3744C3DD720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023899356" sldId="640"/>
            <ac:spMk id="4" creationId="{22981FF1-31F7-4EF7-A148-6204750EFDDB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732351751" sldId="641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925082225" sldId="642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978945643" sldId="643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21855409" sldId="644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863287891" sldId="645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943629112" sldId="646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521925495" sldId="647"/>
        </pc:sldMkLst>
      </pc:sldChg>
      <pc:sldChg chg="addSp delSp modSp new mod">
        <pc:chgData name="Cristian Chilipirea" userId="34ab170da5908fc4" providerId="LiveId" clId="{1740CB06-B491-48E7-B880-B5C37CA9ECBC}" dt="2021-03-24T01:18:19.651" v="703" actId="478"/>
        <pc:sldMkLst>
          <pc:docMk/>
          <pc:sldMk cId="823455349" sldId="679"/>
        </pc:sldMkLst>
        <pc:spChg chg="mod">
          <ac:chgData name="Cristian Chilipirea" userId="34ab170da5908fc4" providerId="LiveId" clId="{1740CB06-B491-48E7-B880-B5C37CA9ECBC}" dt="2021-03-24T01:12:51.565" v="631" actId="207"/>
          <ac:spMkLst>
            <pc:docMk/>
            <pc:sldMk cId="823455349" sldId="679"/>
            <ac:spMk id="3" creationId="{146B61D0-5130-4ACA-B1EB-0D66937485E1}"/>
          </ac:spMkLst>
        </pc:spChg>
        <pc:spChg chg="del">
          <ac:chgData name="Cristian Chilipirea" userId="34ab170da5908fc4" providerId="LiveId" clId="{1740CB06-B491-48E7-B880-B5C37CA9ECBC}" dt="2021-03-24T01:14:55.117" v="632" actId="478"/>
          <ac:spMkLst>
            <pc:docMk/>
            <pc:sldMk cId="823455349" sldId="679"/>
            <ac:spMk id="4" creationId="{C6184C31-0E63-4DDC-8542-616EF3E21CC0}"/>
          </ac:spMkLst>
        </pc:spChg>
        <pc:spChg chg="add mod">
          <ac:chgData name="Cristian Chilipirea" userId="34ab170da5908fc4" providerId="LiveId" clId="{1740CB06-B491-48E7-B880-B5C37CA9ECBC}" dt="2021-03-24T01:14:58.380" v="634" actId="1076"/>
          <ac:spMkLst>
            <pc:docMk/>
            <pc:sldMk cId="823455349" sldId="679"/>
            <ac:spMk id="5" creationId="{BEB84537-0ABC-4BB2-A480-6E694103408C}"/>
          </ac:spMkLst>
        </pc:spChg>
        <pc:spChg chg="add del mod">
          <ac:chgData name="Cristian Chilipirea" userId="34ab170da5908fc4" providerId="LiveId" clId="{1740CB06-B491-48E7-B880-B5C37CA9ECBC}" dt="2021-03-24T01:18:19.651" v="703" actId="478"/>
          <ac:spMkLst>
            <pc:docMk/>
            <pc:sldMk cId="823455349" sldId="679"/>
            <ac:spMk id="6" creationId="{13870363-A5B8-4CDF-B497-57DB3137D23E}"/>
          </ac:spMkLst>
        </pc:spChg>
        <pc:spChg chg="add mod">
          <ac:chgData name="Cristian Chilipirea" userId="34ab170da5908fc4" providerId="LiveId" clId="{1740CB06-B491-48E7-B880-B5C37CA9ECBC}" dt="2021-03-24T01:17:03.380" v="672" actId="1076"/>
          <ac:spMkLst>
            <pc:docMk/>
            <pc:sldMk cId="823455349" sldId="679"/>
            <ac:spMk id="7" creationId="{9CF49B90-0AB7-4D77-A572-62C311F1FA51}"/>
          </ac:spMkLst>
        </pc:spChg>
        <pc:spChg chg="add del mod">
          <ac:chgData name="Cristian Chilipirea" userId="34ab170da5908fc4" providerId="LiveId" clId="{1740CB06-B491-48E7-B880-B5C37CA9ECBC}" dt="2021-03-24T01:16:53.635" v="670" actId="478"/>
          <ac:spMkLst>
            <pc:docMk/>
            <pc:sldMk cId="823455349" sldId="679"/>
            <ac:spMk id="8" creationId="{71143BAC-1D4B-4A0A-B512-97559B8CE7C0}"/>
          </ac:spMkLst>
        </pc:spChg>
        <pc:spChg chg="add mod">
          <ac:chgData name="Cristian Chilipirea" userId="34ab170da5908fc4" providerId="LiveId" clId="{1740CB06-B491-48E7-B880-B5C37CA9ECBC}" dt="2021-03-24T01:16:39.604" v="663" actId="1076"/>
          <ac:spMkLst>
            <pc:docMk/>
            <pc:sldMk cId="823455349" sldId="679"/>
            <ac:spMk id="9" creationId="{960B9D0B-5032-4FD8-BB33-DEBA1647817B}"/>
          </ac:spMkLst>
        </pc:spChg>
        <pc:spChg chg="add mod">
          <ac:chgData name="Cristian Chilipirea" userId="34ab170da5908fc4" providerId="LiveId" clId="{1740CB06-B491-48E7-B880-B5C37CA9ECBC}" dt="2021-03-24T01:16:39.604" v="663" actId="1076"/>
          <ac:spMkLst>
            <pc:docMk/>
            <pc:sldMk cId="823455349" sldId="679"/>
            <ac:spMk id="10" creationId="{1036FA6C-955D-401E-A092-D521F07F1E7D}"/>
          </ac:spMkLst>
        </pc:spChg>
        <pc:spChg chg="add mod">
          <ac:chgData name="Cristian Chilipirea" userId="34ab170da5908fc4" providerId="LiveId" clId="{1740CB06-B491-48E7-B880-B5C37CA9ECBC}" dt="2021-03-24T01:16:39.604" v="663" actId="1076"/>
          <ac:spMkLst>
            <pc:docMk/>
            <pc:sldMk cId="823455349" sldId="679"/>
            <ac:spMk id="11" creationId="{7B25DA2C-596E-4027-85F3-2E30AE565686}"/>
          </ac:spMkLst>
        </pc:spChg>
        <pc:spChg chg="add del mod">
          <ac:chgData name="Cristian Chilipirea" userId="34ab170da5908fc4" providerId="LiveId" clId="{1740CB06-B491-48E7-B880-B5C37CA9ECBC}" dt="2021-03-24T01:16:53.635" v="670" actId="478"/>
          <ac:spMkLst>
            <pc:docMk/>
            <pc:sldMk cId="823455349" sldId="679"/>
            <ac:spMk id="15" creationId="{54AE1393-1E5F-46A4-A8B5-EDCDD0E20E8D}"/>
          </ac:spMkLst>
        </pc:spChg>
        <pc:spChg chg="add mod">
          <ac:chgData name="Cristian Chilipirea" userId="34ab170da5908fc4" providerId="LiveId" clId="{1740CB06-B491-48E7-B880-B5C37CA9ECBC}" dt="2021-03-24T01:17:17.124" v="683" actId="1076"/>
          <ac:spMkLst>
            <pc:docMk/>
            <pc:sldMk cId="823455349" sldId="679"/>
            <ac:spMk id="17" creationId="{3DA9BB33-8F45-4D26-980D-03FEF50512D4}"/>
          </ac:spMkLst>
        </pc:spChg>
        <pc:spChg chg="add del mod">
          <ac:chgData name="Cristian Chilipirea" userId="34ab170da5908fc4" providerId="LiveId" clId="{1740CB06-B491-48E7-B880-B5C37CA9ECBC}" dt="2021-03-24T01:17:27.526" v="685" actId="478"/>
          <ac:spMkLst>
            <pc:docMk/>
            <pc:sldMk cId="823455349" sldId="679"/>
            <ac:spMk id="18" creationId="{64EA9786-CE4E-4DA0-8912-F49422C9B1DE}"/>
          </ac:spMkLst>
        </pc:spChg>
        <pc:spChg chg="add mod">
          <ac:chgData name="Cristian Chilipirea" userId="34ab170da5908fc4" providerId="LiveId" clId="{1740CB06-B491-48E7-B880-B5C37CA9ECBC}" dt="2021-03-24T01:17:22.797" v="684" actId="20577"/>
          <ac:spMkLst>
            <pc:docMk/>
            <pc:sldMk cId="823455349" sldId="679"/>
            <ac:spMk id="23" creationId="{AC7ABED1-4B16-4E29-8254-A6ADD96B275E}"/>
          </ac:spMkLst>
        </pc:spChg>
        <pc:spChg chg="add del mod">
          <ac:chgData name="Cristian Chilipirea" userId="34ab170da5908fc4" providerId="LiveId" clId="{1740CB06-B491-48E7-B880-B5C37CA9ECBC}" dt="2021-03-24T01:16:43.426" v="664" actId="478"/>
          <ac:spMkLst>
            <pc:docMk/>
            <pc:sldMk cId="823455349" sldId="679"/>
            <ac:spMk id="24" creationId="{4A2AE8F6-FA0E-483C-8759-7C5F3C8BE03F}"/>
          </ac:spMkLst>
        </pc:spChg>
        <pc:spChg chg="add del mod">
          <ac:chgData name="Cristian Chilipirea" userId="34ab170da5908fc4" providerId="LiveId" clId="{1740CB06-B491-48E7-B880-B5C37CA9ECBC}" dt="2021-03-24T01:16:49.786" v="668" actId="478"/>
          <ac:spMkLst>
            <pc:docMk/>
            <pc:sldMk cId="823455349" sldId="679"/>
            <ac:spMk id="25" creationId="{2558DD6D-F6E7-47EE-ADEF-BB531AF97130}"/>
          </ac:spMkLst>
        </pc:spChg>
        <pc:spChg chg="add del mod">
          <ac:chgData name="Cristian Chilipirea" userId="34ab170da5908fc4" providerId="LiveId" clId="{1740CB06-B491-48E7-B880-B5C37CA9ECBC}" dt="2021-03-24T01:16:48.738" v="667" actId="478"/>
          <ac:spMkLst>
            <pc:docMk/>
            <pc:sldMk cId="823455349" sldId="679"/>
            <ac:spMk id="27" creationId="{E6B1CE1D-2EC7-4C79-A4BA-5CDB228483FC}"/>
          </ac:spMkLst>
        </pc:spChg>
        <pc:spChg chg="add del mod">
          <ac:chgData name="Cristian Chilipirea" userId="34ab170da5908fc4" providerId="LiveId" clId="{1740CB06-B491-48E7-B880-B5C37CA9ECBC}" dt="2021-03-24T01:16:55.610" v="671" actId="478"/>
          <ac:spMkLst>
            <pc:docMk/>
            <pc:sldMk cId="823455349" sldId="679"/>
            <ac:spMk id="28" creationId="{37870BD2-8B34-44A6-9D22-5320D639F3EB}"/>
          </ac:spMkLst>
        </pc:spChg>
        <pc:spChg chg="add del mod">
          <ac:chgData name="Cristian Chilipirea" userId="34ab170da5908fc4" providerId="LiveId" clId="{1740CB06-B491-48E7-B880-B5C37CA9ECBC}" dt="2021-03-24T01:17:58.383" v="696" actId="478"/>
          <ac:spMkLst>
            <pc:docMk/>
            <pc:sldMk cId="823455349" sldId="679"/>
            <ac:spMk id="29" creationId="{6A44574E-D897-452A-9224-63F002E5CA03}"/>
          </ac:spMkLst>
        </pc:spChg>
        <pc:spChg chg="add del mod">
          <ac:chgData name="Cristian Chilipirea" userId="34ab170da5908fc4" providerId="LiveId" clId="{1740CB06-B491-48E7-B880-B5C37CA9ECBC}" dt="2021-03-24T01:17:44.623" v="692" actId="478"/>
          <ac:spMkLst>
            <pc:docMk/>
            <pc:sldMk cId="823455349" sldId="679"/>
            <ac:spMk id="30" creationId="{4E4A18C3-EF1B-42DD-80CA-0B89DA10CC64}"/>
          </ac:spMkLst>
        </pc:spChg>
        <pc:spChg chg="add mod">
          <ac:chgData name="Cristian Chilipirea" userId="34ab170da5908fc4" providerId="LiveId" clId="{1740CB06-B491-48E7-B880-B5C37CA9ECBC}" dt="2021-03-24T01:17:39.339" v="689" actId="1076"/>
          <ac:spMkLst>
            <pc:docMk/>
            <pc:sldMk cId="823455349" sldId="679"/>
            <ac:spMk id="31" creationId="{E3C58AA7-70E9-4674-BECD-1DFCDC2DDC03}"/>
          </ac:spMkLst>
        </pc:spChg>
        <pc:spChg chg="add mod">
          <ac:chgData name="Cristian Chilipirea" userId="34ab170da5908fc4" providerId="LiveId" clId="{1740CB06-B491-48E7-B880-B5C37CA9ECBC}" dt="2021-03-24T01:17:55.778" v="695" actId="688"/>
          <ac:spMkLst>
            <pc:docMk/>
            <pc:sldMk cId="823455349" sldId="679"/>
            <ac:spMk id="32" creationId="{FB3530BB-F496-4BCE-9F7D-82F886434032}"/>
          </ac:spMkLst>
        </pc:spChg>
        <pc:spChg chg="add mod">
          <ac:chgData name="Cristian Chilipirea" userId="34ab170da5908fc4" providerId="LiveId" clId="{1740CB06-B491-48E7-B880-B5C37CA9ECBC}" dt="2021-03-24T01:18:06.645" v="700" actId="688"/>
          <ac:spMkLst>
            <pc:docMk/>
            <pc:sldMk cId="823455349" sldId="679"/>
            <ac:spMk id="33" creationId="{E8760464-0A09-402C-88EB-CBB3ACD6BC64}"/>
          </ac:spMkLst>
        </pc:spChg>
        <pc:cxnChg chg="add mod">
          <ac:chgData name="Cristian Chilipirea" userId="34ab170da5908fc4" providerId="LiveId" clId="{1740CB06-B491-48E7-B880-B5C37CA9ECBC}" dt="2021-03-24T01:16:39.604" v="663" actId="1076"/>
          <ac:cxnSpMkLst>
            <pc:docMk/>
            <pc:sldMk cId="823455349" sldId="679"/>
            <ac:cxnSpMk id="12" creationId="{8175A2B7-3D95-44D5-9516-133FBA2EE032}"/>
          </ac:cxnSpMkLst>
        </pc:cxnChg>
        <pc:cxnChg chg="add mod">
          <ac:chgData name="Cristian Chilipirea" userId="34ab170da5908fc4" providerId="LiveId" clId="{1740CB06-B491-48E7-B880-B5C37CA9ECBC}" dt="2021-03-24T01:16:39.604" v="663" actId="1076"/>
          <ac:cxnSpMkLst>
            <pc:docMk/>
            <pc:sldMk cId="823455349" sldId="679"/>
            <ac:cxnSpMk id="13" creationId="{D266560A-3C5E-4A6F-A2B3-473578D3CE4F}"/>
          </ac:cxnSpMkLst>
        </pc:cxnChg>
        <pc:cxnChg chg="add mod">
          <ac:chgData name="Cristian Chilipirea" userId="34ab170da5908fc4" providerId="LiveId" clId="{1740CB06-B491-48E7-B880-B5C37CA9ECBC}" dt="2021-03-24T01:16:39.604" v="663" actId="1076"/>
          <ac:cxnSpMkLst>
            <pc:docMk/>
            <pc:sldMk cId="823455349" sldId="679"/>
            <ac:cxnSpMk id="14" creationId="{B5145AEF-4617-47CB-9DAC-FF9D618AADD8}"/>
          </ac:cxnSpMkLst>
        </pc:cxnChg>
        <pc:cxnChg chg="add del mod">
          <ac:chgData name="Cristian Chilipirea" userId="34ab170da5908fc4" providerId="LiveId" clId="{1740CB06-B491-48E7-B880-B5C37CA9ECBC}" dt="2021-03-24T01:16:50.650" v="669" actId="478"/>
          <ac:cxnSpMkLst>
            <pc:docMk/>
            <pc:sldMk cId="823455349" sldId="679"/>
            <ac:cxnSpMk id="16" creationId="{19ECFAB8-0253-4446-BE38-B1451F4DEFBB}"/>
          </ac:cxnSpMkLst>
        </pc:cxnChg>
        <pc:cxnChg chg="add del mod">
          <ac:chgData name="Cristian Chilipirea" userId="34ab170da5908fc4" providerId="LiveId" clId="{1740CB06-B491-48E7-B880-B5C37CA9ECBC}" dt="2021-03-24T01:16:44.210" v="665" actId="478"/>
          <ac:cxnSpMkLst>
            <pc:docMk/>
            <pc:sldMk cId="823455349" sldId="679"/>
            <ac:cxnSpMk id="19" creationId="{F2FADDA2-F2B3-4FB6-8DA7-6CC4986E6FC8}"/>
          </ac:cxnSpMkLst>
        </pc:cxnChg>
        <pc:cxnChg chg="add del mod">
          <ac:chgData name="Cristian Chilipirea" userId="34ab170da5908fc4" providerId="LiveId" clId="{1740CB06-B491-48E7-B880-B5C37CA9ECBC}" dt="2021-03-24T01:16:53.635" v="670" actId="478"/>
          <ac:cxnSpMkLst>
            <pc:docMk/>
            <pc:sldMk cId="823455349" sldId="679"/>
            <ac:cxnSpMk id="20" creationId="{34EED4A0-D331-4FF3-B0DC-D3B7D3971015}"/>
          </ac:cxnSpMkLst>
        </pc:cxnChg>
        <pc:cxnChg chg="add mod">
          <ac:chgData name="Cristian Chilipirea" userId="34ab170da5908fc4" providerId="LiveId" clId="{1740CB06-B491-48E7-B880-B5C37CA9ECBC}" dt="2021-03-24T01:17:03.380" v="672" actId="1076"/>
          <ac:cxnSpMkLst>
            <pc:docMk/>
            <pc:sldMk cId="823455349" sldId="679"/>
            <ac:cxnSpMk id="21" creationId="{37B42D18-0F57-4E14-A3DF-08BF6B6EBB3F}"/>
          </ac:cxnSpMkLst>
        </pc:cxnChg>
        <pc:cxnChg chg="add mod">
          <ac:chgData name="Cristian Chilipirea" userId="34ab170da5908fc4" providerId="LiveId" clId="{1740CB06-B491-48E7-B880-B5C37CA9ECBC}" dt="2021-03-24T01:17:03.380" v="672" actId="1076"/>
          <ac:cxnSpMkLst>
            <pc:docMk/>
            <pc:sldMk cId="823455349" sldId="679"/>
            <ac:cxnSpMk id="22" creationId="{617A0FC6-0426-447F-862C-E860BF6D4D28}"/>
          </ac:cxnSpMkLst>
        </pc:cxnChg>
        <pc:cxnChg chg="add del mod">
          <ac:chgData name="Cristian Chilipirea" userId="34ab170da5908fc4" providerId="LiveId" clId="{1740CB06-B491-48E7-B880-B5C37CA9ECBC}" dt="2021-03-24T01:16:45.034" v="666" actId="478"/>
          <ac:cxnSpMkLst>
            <pc:docMk/>
            <pc:sldMk cId="823455349" sldId="679"/>
            <ac:cxnSpMk id="26" creationId="{089F98AA-24F7-45ED-B204-6F484AA78908}"/>
          </ac:cxnSpMkLst>
        </pc:cxnChg>
      </pc:sldChg>
      <pc:sldChg chg="addSp modSp add mod">
        <pc:chgData name="Cristian Chilipirea" userId="34ab170da5908fc4" providerId="LiveId" clId="{1740CB06-B491-48E7-B880-B5C37CA9ECBC}" dt="2021-03-24T01:23:32.967" v="744" actId="1076"/>
        <pc:sldMkLst>
          <pc:docMk/>
          <pc:sldMk cId="2400185138" sldId="680"/>
        </pc:sldMkLst>
        <pc:spChg chg="add mod">
          <ac:chgData name="Cristian Chilipirea" userId="34ab170da5908fc4" providerId="LiveId" clId="{1740CB06-B491-48E7-B880-B5C37CA9ECBC}" dt="2021-03-24T01:23:32.967" v="744" actId="1076"/>
          <ac:spMkLst>
            <pc:docMk/>
            <pc:sldMk cId="2400185138" sldId="680"/>
            <ac:spMk id="4" creationId="{F085D26D-5A69-429C-9651-21A4BA6744DC}"/>
          </ac:spMkLst>
        </pc:spChg>
        <pc:spChg chg="mod">
          <ac:chgData name="Cristian Chilipirea" userId="34ab170da5908fc4" providerId="LiveId" clId="{1740CB06-B491-48E7-B880-B5C37CA9ECBC}" dt="2021-03-24T01:23:32.967" v="744" actId="1076"/>
          <ac:spMkLst>
            <pc:docMk/>
            <pc:sldMk cId="2400185138" sldId="680"/>
            <ac:spMk id="6" creationId="{13870363-A5B8-4CDF-B497-57DB3137D23E}"/>
          </ac:spMkLst>
        </pc:spChg>
      </pc:sldChg>
      <pc:sldChg chg="addSp modSp new mod chgLayout">
        <pc:chgData name="Cristian Chilipirea" userId="34ab170da5908fc4" providerId="LiveId" clId="{1740CB06-B491-48E7-B880-B5C37CA9ECBC}" dt="2021-03-24T01:44:30.025" v="1034" actId="20577"/>
        <pc:sldMkLst>
          <pc:docMk/>
          <pc:sldMk cId="448277466" sldId="681"/>
        </pc:sldMkLst>
        <pc:spChg chg="mod ord">
          <ac:chgData name="Cristian Chilipirea" userId="34ab170da5908fc4" providerId="LiveId" clId="{1740CB06-B491-48E7-B880-B5C37CA9ECBC}" dt="2021-03-24T01:24:08.149" v="766" actId="700"/>
          <ac:spMkLst>
            <pc:docMk/>
            <pc:sldMk cId="448277466" sldId="681"/>
            <ac:spMk id="2" creationId="{8425FEF5-9BA2-4FF1-B3DC-F1F96AB03188}"/>
          </ac:spMkLst>
        </pc:spChg>
        <pc:spChg chg="mod ord">
          <ac:chgData name="Cristian Chilipirea" userId="34ab170da5908fc4" providerId="LiveId" clId="{1740CB06-B491-48E7-B880-B5C37CA9ECBC}" dt="2021-03-24T01:38:34.677" v="1003" actId="20577"/>
          <ac:spMkLst>
            <pc:docMk/>
            <pc:sldMk cId="448277466" sldId="681"/>
            <ac:spMk id="3" creationId="{7C712288-3C3F-4060-B71E-15B92B802D3D}"/>
          </ac:spMkLst>
        </pc:spChg>
        <pc:spChg chg="mod ord">
          <ac:chgData name="Cristian Chilipirea" userId="34ab170da5908fc4" providerId="LiveId" clId="{1740CB06-B491-48E7-B880-B5C37CA9ECBC}" dt="2021-03-24T01:44:30.025" v="1034" actId="20577"/>
          <ac:spMkLst>
            <pc:docMk/>
            <pc:sldMk cId="448277466" sldId="681"/>
            <ac:spMk id="4" creationId="{915538CD-B1E2-4238-9EF3-193CDFE6E379}"/>
          </ac:spMkLst>
        </pc:spChg>
        <pc:picChg chg="add mod">
          <ac:chgData name="Cristian Chilipirea" userId="34ab170da5908fc4" providerId="LiveId" clId="{1740CB06-B491-48E7-B880-B5C37CA9ECBC}" dt="2021-03-24T01:29:28.516" v="937" actId="1076"/>
          <ac:picMkLst>
            <pc:docMk/>
            <pc:sldMk cId="448277466" sldId="681"/>
            <ac:picMk id="6" creationId="{4210630C-DA23-4817-A2D0-C9778B9FFD97}"/>
          </ac:picMkLst>
        </pc:picChg>
        <pc:picChg chg="add mod">
          <ac:chgData name="Cristian Chilipirea" userId="34ab170da5908fc4" providerId="LiveId" clId="{1740CB06-B491-48E7-B880-B5C37CA9ECBC}" dt="2021-03-24T01:28:37.031" v="928" actId="1076"/>
          <ac:picMkLst>
            <pc:docMk/>
            <pc:sldMk cId="448277466" sldId="681"/>
            <ac:picMk id="1026" creationId="{2A0A0D9C-2A19-4B46-BF1B-E4B7E2222DF1}"/>
          </ac:picMkLst>
        </pc:picChg>
      </pc:sldChg>
      <pc:sldChg chg="addSp delSp modSp add mod">
        <pc:chgData name="Cristian Chilipirea" userId="34ab170da5908fc4" providerId="LiveId" clId="{1740CB06-B491-48E7-B880-B5C37CA9ECBC}" dt="2021-03-24T01:36:39.340" v="980" actId="20577"/>
        <pc:sldMkLst>
          <pc:docMk/>
          <pc:sldMk cId="728390137" sldId="682"/>
        </pc:sldMkLst>
        <pc:spChg chg="mod">
          <ac:chgData name="Cristian Chilipirea" userId="34ab170da5908fc4" providerId="LiveId" clId="{1740CB06-B491-48E7-B880-B5C37CA9ECBC}" dt="2021-03-24T01:36:39.340" v="980" actId="20577"/>
          <ac:spMkLst>
            <pc:docMk/>
            <pc:sldMk cId="728390137" sldId="682"/>
            <ac:spMk id="2" creationId="{E0E74A9E-AA67-4408-8F5A-83323337430C}"/>
          </ac:spMkLst>
        </pc:spChg>
        <pc:spChg chg="del">
          <ac:chgData name="Cristian Chilipirea" userId="34ab170da5908fc4" providerId="LiveId" clId="{1740CB06-B491-48E7-B880-B5C37CA9ECBC}" dt="2021-03-24T01:30:05.511" v="940" actId="478"/>
          <ac:spMkLst>
            <pc:docMk/>
            <pc:sldMk cId="728390137" sldId="682"/>
            <ac:spMk id="4" creationId="{C92E03AB-8453-4035-BEFF-91D1C8758BA7}"/>
          </ac:spMkLst>
        </pc:spChg>
        <pc:graphicFrameChg chg="add del mod">
          <ac:chgData name="Cristian Chilipirea" userId="34ab170da5908fc4" providerId="LiveId" clId="{1740CB06-B491-48E7-B880-B5C37CA9ECBC}" dt="2021-03-24T01:32:23.162" v="947"/>
          <ac:graphicFrameMkLst>
            <pc:docMk/>
            <pc:sldMk cId="728390137" sldId="682"/>
            <ac:graphicFrameMk id="8" creationId="{97F8BB2E-BF3A-43E7-B240-F1557CF4F0D1}"/>
          </ac:graphicFrameMkLst>
        </pc:graphicFrameChg>
        <pc:graphicFrameChg chg="add del mod">
          <ac:chgData name="Cristian Chilipirea" userId="34ab170da5908fc4" providerId="LiveId" clId="{1740CB06-B491-48E7-B880-B5C37CA9ECBC}" dt="2021-03-24T01:32:27.447" v="949"/>
          <ac:graphicFrameMkLst>
            <pc:docMk/>
            <pc:sldMk cId="728390137" sldId="682"/>
            <ac:graphicFrameMk id="9" creationId="{FD610AEB-0830-4EF8-BD6C-844073159B9B}"/>
          </ac:graphicFrameMkLst>
        </pc:graphicFrameChg>
        <pc:graphicFrameChg chg="add del mod">
          <ac:chgData name="Cristian Chilipirea" userId="34ab170da5908fc4" providerId="LiveId" clId="{1740CB06-B491-48E7-B880-B5C37CA9ECBC}" dt="2021-03-24T01:32:35.742" v="953"/>
          <ac:graphicFrameMkLst>
            <pc:docMk/>
            <pc:sldMk cId="728390137" sldId="682"/>
            <ac:graphicFrameMk id="10" creationId="{177C3FC9-89F7-4F98-806C-131DF4898464}"/>
          </ac:graphicFrameMkLst>
        </pc:graphicFrameChg>
        <pc:picChg chg="add mod">
          <ac:chgData name="Cristian Chilipirea" userId="34ab170da5908fc4" providerId="LiveId" clId="{1740CB06-B491-48E7-B880-B5C37CA9ECBC}" dt="2021-03-24T01:30:11.053" v="945" actId="1076"/>
          <ac:picMkLst>
            <pc:docMk/>
            <pc:sldMk cId="728390137" sldId="682"/>
            <ac:picMk id="6" creationId="{167DDC1C-0CF0-45DE-A186-4E27A685E783}"/>
          </ac:picMkLst>
        </pc:picChg>
        <pc:picChg chg="add mod">
          <ac:chgData name="Cristian Chilipirea" userId="34ab170da5908fc4" providerId="LiveId" clId="{1740CB06-B491-48E7-B880-B5C37CA9ECBC}" dt="2021-03-24T01:33:40.770" v="961" actId="14100"/>
          <ac:picMkLst>
            <pc:docMk/>
            <pc:sldMk cId="728390137" sldId="682"/>
            <ac:picMk id="12" creationId="{81A4D36A-4CE0-4E47-BBC2-64DF7B7D5190}"/>
          </ac:picMkLst>
        </pc:picChg>
      </pc:sldChg>
      <pc:sldChg chg="addSp delSp modSp add mod addCm">
        <pc:chgData name="Cristian Chilipirea" userId="34ab170da5908fc4" providerId="LiveId" clId="{1740CB06-B491-48E7-B880-B5C37CA9ECBC}" dt="2021-03-24T01:49:00.326" v="1099" actId="1076"/>
        <pc:sldMkLst>
          <pc:docMk/>
          <pc:sldMk cId="1056546612" sldId="683"/>
        </pc:sldMkLst>
        <pc:spChg chg="mod">
          <ac:chgData name="Cristian Chilipirea" userId="34ab170da5908fc4" providerId="LiveId" clId="{1740CB06-B491-48E7-B880-B5C37CA9ECBC}" dt="2021-03-24T01:48:35.221" v="1094" actId="27636"/>
          <ac:spMkLst>
            <pc:docMk/>
            <pc:sldMk cId="1056546612" sldId="683"/>
            <ac:spMk id="3" creationId="{7C712288-3C3F-4060-B71E-15B92B802D3D}"/>
          </ac:spMkLst>
        </pc:spChg>
        <pc:spChg chg="del mod">
          <ac:chgData name="Cristian Chilipirea" userId="34ab170da5908fc4" providerId="LiveId" clId="{1740CB06-B491-48E7-B880-B5C37CA9ECBC}" dt="2021-03-24T01:46:55.593" v="1054" actId="478"/>
          <ac:spMkLst>
            <pc:docMk/>
            <pc:sldMk cId="1056546612" sldId="683"/>
            <ac:spMk id="4" creationId="{915538CD-B1E2-4238-9EF3-193CDFE6E379}"/>
          </ac:spMkLst>
        </pc:spChg>
        <pc:spChg chg="add del mod">
          <ac:chgData name="Cristian Chilipirea" userId="34ab170da5908fc4" providerId="LiveId" clId="{1740CB06-B491-48E7-B880-B5C37CA9ECBC}" dt="2021-03-24T01:46:57.274" v="1055" actId="478"/>
          <ac:spMkLst>
            <pc:docMk/>
            <pc:sldMk cId="1056546612" sldId="683"/>
            <ac:spMk id="7" creationId="{AD1C5699-3E46-45E8-986B-0CA3716D41F0}"/>
          </ac:spMkLst>
        </pc:spChg>
        <pc:spChg chg="add mod">
          <ac:chgData name="Cristian Chilipirea" userId="34ab170da5908fc4" providerId="LiveId" clId="{1740CB06-B491-48E7-B880-B5C37CA9ECBC}" dt="2021-03-24T01:48:03.650" v="1092" actId="20577"/>
          <ac:spMkLst>
            <pc:docMk/>
            <pc:sldMk cId="1056546612" sldId="683"/>
            <ac:spMk id="10" creationId="{AEB09345-EFBF-4441-AC4F-4AB69DD435B7}"/>
          </ac:spMkLst>
        </pc:spChg>
        <pc:picChg chg="del">
          <ac:chgData name="Cristian Chilipirea" userId="34ab170da5908fc4" providerId="LiveId" clId="{1740CB06-B491-48E7-B880-B5C37CA9ECBC}" dt="2021-03-24T01:44:02.514" v="1025" actId="478"/>
          <ac:picMkLst>
            <pc:docMk/>
            <pc:sldMk cId="1056546612" sldId="683"/>
            <ac:picMk id="6" creationId="{4210630C-DA23-4817-A2D0-C9778B9FFD97}"/>
          </ac:picMkLst>
        </pc:picChg>
        <pc:picChg chg="add mod">
          <ac:chgData name="Cristian Chilipirea" userId="34ab170da5908fc4" providerId="LiveId" clId="{1740CB06-B491-48E7-B880-B5C37CA9ECBC}" dt="2021-03-24T01:47:22.771" v="1064" actId="1076"/>
          <ac:picMkLst>
            <pc:docMk/>
            <pc:sldMk cId="1056546612" sldId="683"/>
            <ac:picMk id="9" creationId="{58CDCC5F-43FB-4FC9-BF8B-BD31C516F56D}"/>
          </ac:picMkLst>
        </pc:picChg>
        <pc:picChg chg="add mod">
          <ac:chgData name="Cristian Chilipirea" userId="34ab170da5908fc4" providerId="LiveId" clId="{1740CB06-B491-48E7-B880-B5C37CA9ECBC}" dt="2021-03-24T01:49:00.326" v="1099" actId="1076"/>
          <ac:picMkLst>
            <pc:docMk/>
            <pc:sldMk cId="1056546612" sldId="683"/>
            <ac:picMk id="12" creationId="{C0BD7CE7-FDC6-4E67-8AF7-122CEB9030E4}"/>
          </ac:picMkLst>
        </pc:picChg>
        <pc:picChg chg="del">
          <ac:chgData name="Cristian Chilipirea" userId="34ab170da5908fc4" providerId="LiveId" clId="{1740CB06-B491-48E7-B880-B5C37CA9ECBC}" dt="2021-03-24T01:44:02.514" v="1025" actId="478"/>
          <ac:picMkLst>
            <pc:docMk/>
            <pc:sldMk cId="1056546612" sldId="683"/>
            <ac:picMk id="1026" creationId="{2A0A0D9C-2A19-4B46-BF1B-E4B7E2222DF1}"/>
          </ac:picMkLst>
        </pc:picChg>
      </pc:sldChg>
    </pc:docChg>
  </pc:docChgLst>
  <pc:docChgLst>
    <pc:chgData name="Cristian Chilipirea" userId="34ab170da5908fc4" providerId="LiveId" clId="{D7DA5927-D473-4AEE-8BEF-0909585F6886}"/>
    <pc:docChg chg="undo custSel addSld delSld modSld addMainMaster delMainMaster">
      <pc:chgData name="Cristian Chilipirea" userId="34ab170da5908fc4" providerId="LiveId" clId="{D7DA5927-D473-4AEE-8BEF-0909585F6886}" dt="2021-03-10T20:59:33.801" v="492" actId="478"/>
      <pc:docMkLst>
        <pc:docMk/>
      </pc:docMkLst>
      <pc:sldChg chg="modSp mod">
        <pc:chgData name="Cristian Chilipirea" userId="34ab170da5908fc4" providerId="LiveId" clId="{D7DA5927-D473-4AEE-8BEF-0909585F6886}" dt="2021-03-10T20:15:47.584" v="30" actId="20577"/>
        <pc:sldMkLst>
          <pc:docMk/>
          <pc:sldMk cId="736295071" sldId="256"/>
        </pc:sldMkLst>
        <pc:spChg chg="mod">
          <ac:chgData name="Cristian Chilipirea" userId="34ab170da5908fc4" providerId="LiveId" clId="{D7DA5927-D473-4AEE-8BEF-0909585F6886}" dt="2021-03-10T20:15:47.584" v="30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7:47.995" v="470" actId="207"/>
        <pc:sldMkLst>
          <pc:docMk/>
          <pc:sldMk cId="1178492964" sldId="289"/>
        </pc:sldMkLst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178492964" sldId="289"/>
            <ac:spMk id="2" creationId="{00000000-0000-0000-0000-000000000000}"/>
          </ac:spMkLst>
        </pc:spChg>
        <pc:spChg chg="mod ord">
          <ac:chgData name="Cristian Chilipirea" userId="34ab170da5908fc4" providerId="LiveId" clId="{D7DA5927-D473-4AEE-8BEF-0909585F6886}" dt="2021-03-10T20:57:47.995" v="470" actId="207"/>
          <ac:spMkLst>
            <pc:docMk/>
            <pc:sldMk cId="1178492964" sldId="289"/>
            <ac:spMk id="3" creationId="{00000000-0000-0000-0000-00000000000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178492964" sldId="289"/>
            <ac:spMk id="4" creationId="{00000000-0000-0000-0000-00000000000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178492964" sldId="289"/>
            <ac:spMk id="5" creationId="{00000000-0000-0000-0000-00000000000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178492964" sldId="289"/>
            <ac:spMk id="6" creationId="{00000000-0000-0000-0000-000000000000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6:18.031" v="178" actId="207"/>
        <pc:sldMkLst>
          <pc:docMk/>
          <pc:sldMk cId="869090614" sldId="486"/>
        </pc:sldMkLst>
        <pc:spChg chg="mod ord">
          <ac:chgData name="Cristian Chilipirea" userId="34ab170da5908fc4" providerId="LiveId" clId="{D7DA5927-D473-4AEE-8BEF-0909585F6886}" dt="2021-03-10T20:36:18.031" v="178" actId="207"/>
          <ac:spMkLst>
            <pc:docMk/>
            <pc:sldMk cId="869090614" sldId="486"/>
            <ac:spMk id="2" creationId="{3F1AE3D5-DFC5-4589-8A33-1A61D51957BB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869090614" sldId="486"/>
            <ac:spMk id="3" creationId="{A76CACA4-8B30-4572-9F5C-9F4940F1E81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869090614" sldId="486"/>
            <ac:spMk id="4" creationId="{A59A2AEB-A1B8-4042-99F6-E2EE7AB68DB4}"/>
          </ac:spMkLst>
        </pc:spChg>
      </pc:sldChg>
      <pc:sldChg chg="addSp delSp modSp add del mod modClrScheme chgLayout">
        <pc:chgData name="Cristian Chilipirea" userId="34ab170da5908fc4" providerId="LiveId" clId="{D7DA5927-D473-4AEE-8BEF-0909585F6886}" dt="2021-03-10T20:36:05.716" v="175" actId="478"/>
        <pc:sldMkLst>
          <pc:docMk/>
          <pc:sldMk cId="403985163" sldId="489"/>
        </pc:sldMkLst>
        <pc:spChg chg="mod ord">
          <ac:chgData name="Cristian Chilipirea" userId="34ab170da5908fc4" providerId="LiveId" clId="{D7DA5927-D473-4AEE-8BEF-0909585F6886}" dt="2021-03-10T20:36:02.088" v="174" actId="207"/>
          <ac:spMkLst>
            <pc:docMk/>
            <pc:sldMk cId="403985163" sldId="489"/>
            <ac:spMk id="2" creationId="{2CA6F32D-1218-41B2-B19D-C4564AEA458D}"/>
          </ac:spMkLst>
        </pc:spChg>
        <pc:spChg chg="add del mod ord">
          <ac:chgData name="Cristian Chilipirea" userId="34ab170da5908fc4" providerId="LiveId" clId="{D7DA5927-D473-4AEE-8BEF-0909585F6886}" dt="2021-03-10T20:28:31.925" v="63" actId="700"/>
          <ac:spMkLst>
            <pc:docMk/>
            <pc:sldMk cId="403985163" sldId="489"/>
            <ac:spMk id="3" creationId="{1D964858-6714-4938-BB62-9E802B450F16}"/>
          </ac:spMkLst>
        </pc:spChg>
        <pc:spChg chg="add del mod ord">
          <ac:chgData name="Cristian Chilipirea" userId="34ab170da5908fc4" providerId="LiveId" clId="{D7DA5927-D473-4AEE-8BEF-0909585F6886}" dt="2021-03-10T20:33:31.480" v="76" actId="700"/>
          <ac:spMkLst>
            <pc:docMk/>
            <pc:sldMk cId="403985163" sldId="489"/>
            <ac:spMk id="3" creationId="{37C88E46-8F1D-455C-88BC-BC974F5B0B3B}"/>
          </ac:spMkLst>
        </pc:spChg>
        <pc:spChg chg="add del mod ord">
          <ac:chgData name="Cristian Chilipirea" userId="34ab170da5908fc4" providerId="LiveId" clId="{D7DA5927-D473-4AEE-8BEF-0909585F6886}" dt="2021-03-10T20:16:09.751" v="39" actId="700"/>
          <ac:spMkLst>
            <pc:docMk/>
            <pc:sldMk cId="403985163" sldId="489"/>
            <ac:spMk id="3" creationId="{3AB98879-3A0A-459A-AE22-4E9E209614A5}"/>
          </ac:spMkLst>
        </pc:spChg>
        <pc:spChg chg="add del mod ord">
          <ac:chgData name="Cristian Chilipirea" userId="34ab170da5908fc4" providerId="LiveId" clId="{D7DA5927-D473-4AEE-8BEF-0909585F6886}" dt="2021-03-10T20:36:05.716" v="175" actId="478"/>
          <ac:spMkLst>
            <pc:docMk/>
            <pc:sldMk cId="403985163" sldId="489"/>
            <ac:spMk id="3" creationId="{53213202-57A1-4D80-8A11-F39F4FE98D01}"/>
          </ac:spMkLst>
        </pc:spChg>
        <pc:spChg chg="add del mod ord">
          <ac:chgData name="Cristian Chilipirea" userId="34ab170da5908fc4" providerId="LiveId" clId="{D7DA5927-D473-4AEE-8BEF-0909585F6886}" dt="2021-03-10T20:24:41.766" v="53" actId="700"/>
          <ac:spMkLst>
            <pc:docMk/>
            <pc:sldMk cId="403985163" sldId="489"/>
            <ac:spMk id="3" creationId="{70FECD76-3820-403A-9BF3-4FD1C6F0EBE3}"/>
          </ac:spMkLst>
        </pc:spChg>
        <pc:spChg chg="add del mod ord">
          <ac:chgData name="Cristian Chilipirea" userId="34ab170da5908fc4" providerId="LiveId" clId="{D7DA5927-D473-4AEE-8BEF-0909585F6886}" dt="2021-03-10T20:34:47.453" v="86" actId="700"/>
          <ac:spMkLst>
            <pc:docMk/>
            <pc:sldMk cId="403985163" sldId="489"/>
            <ac:spMk id="3" creationId="{76479E64-FE38-4135-8F6E-DCCD7D91BB20}"/>
          </ac:spMkLst>
        </pc:spChg>
        <pc:spChg chg="add del mod ord">
          <ac:chgData name="Cristian Chilipirea" userId="34ab170da5908fc4" providerId="LiveId" clId="{D7DA5927-D473-4AEE-8BEF-0909585F6886}" dt="2021-03-10T20:29:34.955" v="68" actId="700"/>
          <ac:spMkLst>
            <pc:docMk/>
            <pc:sldMk cId="403985163" sldId="489"/>
            <ac:spMk id="3" creationId="{B5B71FA8-2AED-42CF-A191-D1D7AA189B0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03985163" sldId="489"/>
            <ac:spMk id="4" creationId="{981733A2-F960-4674-96C7-2A65DD543161}"/>
          </ac:spMkLst>
        </pc:spChg>
        <pc:spChg chg="mod">
          <ac:chgData name="Cristian Chilipirea" userId="34ab170da5908fc4" providerId="LiveId" clId="{D7DA5927-D473-4AEE-8BEF-0909585F6886}" dt="2021-03-10T20:33:27.686" v="74" actId="207"/>
          <ac:spMkLst>
            <pc:docMk/>
            <pc:sldMk cId="403985163" sldId="489"/>
            <ac:spMk id="8" creationId="{5A1CC502-7159-4BF0-A05E-E7DF4FDB3701}"/>
          </ac:spMkLst>
        </pc:spChg>
        <pc:spChg chg="add del mod ord">
          <ac:chgData name="Cristian Chilipirea" userId="34ab170da5908fc4" providerId="LiveId" clId="{D7DA5927-D473-4AEE-8BEF-0909585F6886}" dt="2021-03-10T20:25:07.042" v="55" actId="700"/>
          <ac:spMkLst>
            <pc:docMk/>
            <pc:sldMk cId="403985163" sldId="489"/>
            <ac:spMk id="21" creationId="{4B2CEC83-2C47-479B-A07D-FB86692CC9F4}"/>
          </ac:spMkLst>
        </pc:spChg>
        <pc:spChg chg="add del mod ord">
          <ac:chgData name="Cristian Chilipirea" userId="34ab170da5908fc4" providerId="LiveId" clId="{D7DA5927-D473-4AEE-8BEF-0909585F6886}" dt="2021-03-10T20:21:54.736" v="41" actId="700"/>
          <ac:spMkLst>
            <pc:docMk/>
            <pc:sldMk cId="403985163" sldId="489"/>
            <ac:spMk id="21" creationId="{61E05099-656A-4253-A3F7-77F91353523F}"/>
          </ac:spMkLst>
        </pc:spChg>
        <pc:spChg chg="add del mod ord">
          <ac:chgData name="Cristian Chilipirea" userId="34ab170da5908fc4" providerId="LiveId" clId="{D7DA5927-D473-4AEE-8BEF-0909585F6886}" dt="2021-03-10T20:25:41.400" v="57" actId="700"/>
          <ac:spMkLst>
            <pc:docMk/>
            <pc:sldMk cId="403985163" sldId="489"/>
            <ac:spMk id="22" creationId="{43350092-F0A5-4602-AA17-8B3561E47DF9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297877105" sldId="557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72980680" sldId="558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72548878" sldId="559"/>
        </pc:sldMkLst>
      </pc:sldChg>
      <pc:sldChg chg="addSp delSp modSp add mod modClrScheme chgLayout">
        <pc:chgData name="Cristian Chilipirea" userId="34ab170da5908fc4" providerId="LiveId" clId="{D7DA5927-D473-4AEE-8BEF-0909585F6886}" dt="2021-03-10T20:36:13.226" v="177" actId="207"/>
        <pc:sldMkLst>
          <pc:docMk/>
          <pc:sldMk cId="3351055146" sldId="560"/>
        </pc:sldMkLst>
        <pc:spChg chg="mod ord">
          <ac:chgData name="Cristian Chilipirea" userId="34ab170da5908fc4" providerId="LiveId" clId="{D7DA5927-D473-4AEE-8BEF-0909585F6886}" dt="2021-03-10T20:36:13.226" v="177" actId="207"/>
          <ac:spMkLst>
            <pc:docMk/>
            <pc:sldMk cId="3351055146" sldId="560"/>
            <ac:spMk id="2" creationId="{157F71B0-82DE-4B25-855A-95AD79DEB132}"/>
          </ac:spMkLst>
        </pc:spChg>
        <pc:spChg chg="add del mod ord">
          <ac:chgData name="Cristian Chilipirea" userId="34ab170da5908fc4" providerId="LiveId" clId="{D7DA5927-D473-4AEE-8BEF-0909585F6886}" dt="2021-03-10T20:36:10.108" v="176" actId="478"/>
          <ac:spMkLst>
            <pc:docMk/>
            <pc:sldMk cId="3351055146" sldId="560"/>
            <ac:spMk id="3" creationId="{3DF830ED-A2D5-44E6-BA2F-213C5EA73D7F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351055146" sldId="560"/>
            <ac:spMk id="4" creationId="{AC05C575-789F-4498-965E-1C66263A0A82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423900012" sldId="560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586525712" sldId="561"/>
        </pc:sldMkLst>
      </pc:sldChg>
      <pc:sldChg chg="modSp add mod modClrScheme chgLayout">
        <pc:chgData name="Cristian Chilipirea" userId="34ab170da5908fc4" providerId="LiveId" clId="{D7DA5927-D473-4AEE-8BEF-0909585F6886}" dt="2021-03-10T20:36:21.947" v="179" actId="207"/>
        <pc:sldMkLst>
          <pc:docMk/>
          <pc:sldMk cId="3535430760" sldId="562"/>
        </pc:sldMkLst>
        <pc:spChg chg="mod ord">
          <ac:chgData name="Cristian Chilipirea" userId="34ab170da5908fc4" providerId="LiveId" clId="{D7DA5927-D473-4AEE-8BEF-0909585F6886}" dt="2021-03-10T20:36:21.947" v="179" actId="207"/>
          <ac:spMkLst>
            <pc:docMk/>
            <pc:sldMk cId="3535430760" sldId="562"/>
            <ac:spMk id="2" creationId="{9A6A3C82-098D-4A2C-AE56-33FAD6657E01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535430760" sldId="562"/>
            <ac:spMk id="3" creationId="{90E192DB-712A-4E21-8DD9-0ABCE4ACE66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535430760" sldId="562"/>
            <ac:spMk id="4" creationId="{7217FDD8-792C-4CF2-AF3A-048263B57ADE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6:27.967" v="180" actId="207"/>
        <pc:sldMkLst>
          <pc:docMk/>
          <pc:sldMk cId="3139707674" sldId="563"/>
        </pc:sldMkLst>
        <pc:spChg chg="mod ord">
          <ac:chgData name="Cristian Chilipirea" userId="34ab170da5908fc4" providerId="LiveId" clId="{D7DA5927-D473-4AEE-8BEF-0909585F6886}" dt="2021-03-10T20:36:27.967" v="180" actId="207"/>
          <ac:spMkLst>
            <pc:docMk/>
            <pc:sldMk cId="3139707674" sldId="563"/>
            <ac:spMk id="2" creationId="{9A6A3C82-098D-4A2C-AE56-33FAD6657E01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139707674" sldId="563"/>
            <ac:spMk id="3" creationId="{90E192DB-712A-4E21-8DD9-0ABCE4ACE66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139707674" sldId="563"/>
            <ac:spMk id="4" creationId="{7217FDD8-792C-4CF2-AF3A-048263B57ADE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6:32.556" v="181" actId="207"/>
        <pc:sldMkLst>
          <pc:docMk/>
          <pc:sldMk cId="3565612430" sldId="564"/>
        </pc:sldMkLst>
        <pc:spChg chg="mod ord">
          <ac:chgData name="Cristian Chilipirea" userId="34ab170da5908fc4" providerId="LiveId" clId="{D7DA5927-D473-4AEE-8BEF-0909585F6886}" dt="2021-03-10T20:36:32.556" v="181" actId="207"/>
          <ac:spMkLst>
            <pc:docMk/>
            <pc:sldMk cId="3565612430" sldId="564"/>
            <ac:spMk id="2" creationId="{9A6A3C82-098D-4A2C-AE56-33FAD6657E01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565612430" sldId="564"/>
            <ac:spMk id="3" creationId="{90E192DB-712A-4E21-8DD9-0ABCE4ACE66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565612430" sldId="564"/>
            <ac:spMk id="4" creationId="{7217FDD8-792C-4CF2-AF3A-048263B57ADE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6:37.974" v="182" actId="207"/>
        <pc:sldMkLst>
          <pc:docMk/>
          <pc:sldMk cId="1741283148" sldId="565"/>
        </pc:sldMkLst>
        <pc:spChg chg="mod ord">
          <ac:chgData name="Cristian Chilipirea" userId="34ab170da5908fc4" providerId="LiveId" clId="{D7DA5927-D473-4AEE-8BEF-0909585F6886}" dt="2021-03-10T20:36:37.974" v="182" actId="207"/>
          <ac:spMkLst>
            <pc:docMk/>
            <pc:sldMk cId="1741283148" sldId="565"/>
            <ac:spMk id="2" creationId="{9A6A3C82-098D-4A2C-AE56-33FAD6657E01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741283148" sldId="565"/>
            <ac:spMk id="3" creationId="{90E192DB-712A-4E21-8DD9-0ABCE4ACE66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741283148" sldId="565"/>
            <ac:spMk id="4" creationId="{7217FDD8-792C-4CF2-AF3A-048263B57ADE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6:52.178" v="183" actId="207"/>
        <pc:sldMkLst>
          <pc:docMk/>
          <pc:sldMk cId="2956950145" sldId="566"/>
        </pc:sldMkLst>
        <pc:spChg chg="mod ord">
          <ac:chgData name="Cristian Chilipirea" userId="34ab170da5908fc4" providerId="LiveId" clId="{D7DA5927-D473-4AEE-8BEF-0909585F6886}" dt="2021-03-10T20:36:52.178" v="183" actId="207"/>
          <ac:spMkLst>
            <pc:docMk/>
            <pc:sldMk cId="2956950145" sldId="566"/>
            <ac:spMk id="2" creationId="{9A6A3C82-098D-4A2C-AE56-33FAD6657E01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956950145" sldId="566"/>
            <ac:spMk id="3" creationId="{90E192DB-712A-4E21-8DD9-0ABCE4ACE66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956950145" sldId="566"/>
            <ac:spMk id="4" creationId="{7217FDD8-792C-4CF2-AF3A-048263B57ADE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6:56.282" v="184" actId="207"/>
        <pc:sldMkLst>
          <pc:docMk/>
          <pc:sldMk cId="2759568164" sldId="567"/>
        </pc:sldMkLst>
        <pc:spChg chg="mod ord">
          <ac:chgData name="Cristian Chilipirea" userId="34ab170da5908fc4" providerId="LiveId" clId="{D7DA5927-D473-4AEE-8BEF-0909585F6886}" dt="2021-03-10T20:36:56.282" v="184" actId="207"/>
          <ac:spMkLst>
            <pc:docMk/>
            <pc:sldMk cId="2759568164" sldId="567"/>
            <ac:spMk id="2" creationId="{9A6A3C82-098D-4A2C-AE56-33FAD6657E01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759568164" sldId="567"/>
            <ac:spMk id="3" creationId="{90E192DB-712A-4E21-8DD9-0ABCE4ACE66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759568164" sldId="567"/>
            <ac:spMk id="4" creationId="{7217FDD8-792C-4CF2-AF3A-048263B57ADE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7:21.710" v="190" actId="207"/>
        <pc:sldMkLst>
          <pc:docMk/>
          <pc:sldMk cId="488386706" sldId="568"/>
        </pc:sldMkLst>
        <pc:spChg chg="mod ord">
          <ac:chgData name="Cristian Chilipirea" userId="34ab170da5908fc4" providerId="LiveId" clId="{D7DA5927-D473-4AEE-8BEF-0909585F6886}" dt="2021-03-10T20:37:21.710" v="190" actId="207"/>
          <ac:spMkLst>
            <pc:docMk/>
            <pc:sldMk cId="488386706" sldId="568"/>
            <ac:spMk id="2" creationId="{D19CA5BE-A9EE-4840-B00F-C088514730DD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88386706" sldId="568"/>
            <ac:spMk id="3" creationId="{FC425E9E-2D43-439E-BFD6-96A9D86074E7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88386706" sldId="568"/>
            <ac:spMk id="4" creationId="{11D37E42-2D6B-4323-BD7B-B8F314BA4BC5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37:15.468" v="189" actId="1076"/>
        <pc:sldMkLst>
          <pc:docMk/>
          <pc:sldMk cId="1922895996" sldId="569"/>
        </pc:sldMkLst>
        <pc:spChg chg="mod ord">
          <ac:chgData name="Cristian Chilipirea" userId="34ab170da5908fc4" providerId="LiveId" clId="{D7DA5927-D473-4AEE-8BEF-0909585F6886}" dt="2021-03-10T20:37:10.391" v="187" actId="207"/>
          <ac:spMkLst>
            <pc:docMk/>
            <pc:sldMk cId="1922895996" sldId="569"/>
            <ac:spMk id="2" creationId="{A9793965-E1DB-46BA-BDED-7C8E08DFAFB9}"/>
          </ac:spMkLst>
        </pc:spChg>
        <pc:spChg chg="add del mod ord">
          <ac:chgData name="Cristian Chilipirea" userId="34ab170da5908fc4" providerId="LiveId" clId="{D7DA5927-D473-4AEE-8BEF-0909585F6886}" dt="2021-03-10T20:37:13.020" v="188" actId="478"/>
          <ac:spMkLst>
            <pc:docMk/>
            <pc:sldMk cId="1922895996" sldId="569"/>
            <ac:spMk id="3" creationId="{DEC8EC98-A563-4397-BC4E-4721495F2BAB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922895996" sldId="569"/>
            <ac:spMk id="4" creationId="{BF6FA1A1-51FD-4918-97AB-B286AE686477}"/>
          </ac:spMkLst>
        </pc:spChg>
        <pc:picChg chg="mod">
          <ac:chgData name="Cristian Chilipirea" userId="34ab170da5908fc4" providerId="LiveId" clId="{D7DA5927-D473-4AEE-8BEF-0909585F6886}" dt="2021-03-10T20:37:15.468" v="189" actId="1076"/>
          <ac:picMkLst>
            <pc:docMk/>
            <pc:sldMk cId="1922895996" sldId="569"/>
            <ac:picMk id="25" creationId="{C7E0E2AD-9B78-4A2D-811F-22F300351664}"/>
          </ac:picMkLst>
        </pc:picChg>
      </pc:sldChg>
      <pc:sldChg chg="addSp modSp add mod modClrScheme chgLayout">
        <pc:chgData name="Cristian Chilipirea" userId="34ab170da5908fc4" providerId="LiveId" clId="{D7DA5927-D473-4AEE-8BEF-0909585F6886}" dt="2021-03-10T20:38:43.562" v="203" actId="207"/>
        <pc:sldMkLst>
          <pc:docMk/>
          <pc:sldMk cId="1726842269" sldId="570"/>
        </pc:sldMkLst>
        <pc:spChg chg="mod ord">
          <ac:chgData name="Cristian Chilipirea" userId="34ab170da5908fc4" providerId="LiveId" clId="{D7DA5927-D473-4AEE-8BEF-0909585F6886}" dt="2021-03-10T20:38:43.562" v="203" actId="207"/>
          <ac:spMkLst>
            <pc:docMk/>
            <pc:sldMk cId="1726842269" sldId="570"/>
            <ac:spMk id="2" creationId="{2E1123CB-672F-4034-810E-FAE5ED2E2382}"/>
          </ac:spMkLst>
        </pc:spChg>
        <pc:spChg chg="add mod ord">
          <ac:chgData name="Cristian Chilipirea" userId="34ab170da5908fc4" providerId="LiveId" clId="{D7DA5927-D473-4AEE-8BEF-0909585F6886}" dt="2021-03-10T20:35:25.800" v="143" actId="700"/>
          <ac:spMkLst>
            <pc:docMk/>
            <pc:sldMk cId="1726842269" sldId="570"/>
            <ac:spMk id="3" creationId="{29E58A9A-3FAB-4F0E-B81B-0C6C207816C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726842269" sldId="570"/>
            <ac:spMk id="4" creationId="{C7DE4BF6-7E89-4206-B154-C6CE2F1E1414}"/>
          </ac:spMkLst>
        </pc:spChg>
      </pc:sldChg>
      <pc:sldChg chg="addSp modSp add mod modClrScheme chgLayout">
        <pc:chgData name="Cristian Chilipirea" userId="34ab170da5908fc4" providerId="LiveId" clId="{D7DA5927-D473-4AEE-8BEF-0909585F6886}" dt="2021-03-10T20:38:46.550" v="204" actId="207"/>
        <pc:sldMkLst>
          <pc:docMk/>
          <pc:sldMk cId="1366264842" sldId="571"/>
        </pc:sldMkLst>
        <pc:spChg chg="mod ord">
          <ac:chgData name="Cristian Chilipirea" userId="34ab170da5908fc4" providerId="LiveId" clId="{D7DA5927-D473-4AEE-8BEF-0909585F6886}" dt="2021-03-10T20:38:46.550" v="204" actId="207"/>
          <ac:spMkLst>
            <pc:docMk/>
            <pc:sldMk cId="1366264842" sldId="571"/>
            <ac:spMk id="2" creationId="{2E1123CB-672F-4034-810E-FAE5ED2E2382}"/>
          </ac:spMkLst>
        </pc:spChg>
        <pc:spChg chg="add mod ord">
          <ac:chgData name="Cristian Chilipirea" userId="34ab170da5908fc4" providerId="LiveId" clId="{D7DA5927-D473-4AEE-8BEF-0909585F6886}" dt="2021-03-10T20:35:25.800" v="143" actId="700"/>
          <ac:spMkLst>
            <pc:docMk/>
            <pc:sldMk cId="1366264842" sldId="571"/>
            <ac:spMk id="3" creationId="{7BABC046-50BF-4131-92C9-B0C2AC9526B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366264842" sldId="571"/>
            <ac:spMk id="4" creationId="{C7DE4BF6-7E89-4206-B154-C6CE2F1E1414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38:59.236" v="207" actId="478"/>
        <pc:sldMkLst>
          <pc:docMk/>
          <pc:sldMk cId="3669751550" sldId="572"/>
        </pc:sldMkLst>
        <pc:spChg chg="mod ord">
          <ac:chgData name="Cristian Chilipirea" userId="34ab170da5908fc4" providerId="LiveId" clId="{D7DA5927-D473-4AEE-8BEF-0909585F6886}" dt="2021-03-10T20:38:56.491" v="206" actId="207"/>
          <ac:spMkLst>
            <pc:docMk/>
            <pc:sldMk cId="3669751550" sldId="572"/>
            <ac:spMk id="2" creationId="{2E1123CB-672F-4034-810E-FAE5ED2E238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669751550" sldId="572"/>
            <ac:spMk id="4" creationId="{C7DE4BF6-7E89-4206-B154-C6CE2F1E1414}"/>
          </ac:spMkLst>
        </pc:spChg>
        <pc:spChg chg="add del mod ord">
          <ac:chgData name="Cristian Chilipirea" userId="34ab170da5908fc4" providerId="LiveId" clId="{D7DA5927-D473-4AEE-8BEF-0909585F6886}" dt="2021-03-10T20:38:59.236" v="207" actId="478"/>
          <ac:spMkLst>
            <pc:docMk/>
            <pc:sldMk cId="3669751550" sldId="572"/>
            <ac:spMk id="5" creationId="{88F72CD4-8754-417B-89FD-7CCC83426468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4:19.929" v="401" actId="478"/>
        <pc:sldMkLst>
          <pc:docMk/>
          <pc:sldMk cId="3177038434" sldId="573"/>
        </pc:sldMkLst>
        <pc:spChg chg="add del mod ord">
          <ac:chgData name="Cristian Chilipirea" userId="34ab170da5908fc4" providerId="LiveId" clId="{D7DA5927-D473-4AEE-8BEF-0909585F6886}" dt="2021-03-10T20:40:00.897" v="218" actId="478"/>
          <ac:spMkLst>
            <pc:docMk/>
            <pc:sldMk cId="3177038434" sldId="573"/>
            <ac:spMk id="2" creationId="{4573E853-075D-487A-B2CE-882C961C70AD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177038434" sldId="573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39:58.180" v="217" actId="207"/>
          <ac:spMkLst>
            <pc:docMk/>
            <pc:sldMk cId="3177038434" sldId="573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4:19.929" v="401" actId="478"/>
          <ac:cxnSpMkLst>
            <pc:docMk/>
            <pc:sldMk cId="3177038434" sldId="573"/>
            <ac:cxnSpMk id="70" creationId="{9FFFA5E0-7566-41E1-814F-805E6739D523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4:19.354" v="400" actId="478"/>
          <ac:cxnSpMkLst>
            <pc:docMk/>
            <pc:sldMk cId="3177038434" sldId="573"/>
            <ac:cxnSpMk id="72" creationId="{9CB3B8DD-8DA6-40A6-8617-FDF84933964B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4:22.668" v="403" actId="478"/>
        <pc:sldMkLst>
          <pc:docMk/>
          <pc:sldMk cId="122722494" sldId="574"/>
        </pc:sldMkLst>
        <pc:spChg chg="add del mod ord">
          <ac:chgData name="Cristian Chilipirea" userId="34ab170da5908fc4" providerId="LiveId" clId="{D7DA5927-D473-4AEE-8BEF-0909585F6886}" dt="2021-03-10T20:39:28.420" v="212" actId="478"/>
          <ac:spMkLst>
            <pc:docMk/>
            <pc:sldMk cId="122722494" sldId="574"/>
            <ac:spMk id="2" creationId="{1B1FDF2E-448B-46E5-A1E3-288E0D83B90B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22722494" sldId="574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39:31.215" v="213" actId="207"/>
          <ac:spMkLst>
            <pc:docMk/>
            <pc:sldMk cId="122722494" sldId="574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06" creationId="{8B663E60-A17F-48B6-8A6B-0DD11CD54235}"/>
          </ac:spMkLst>
        </pc:spChg>
        <pc:graphicFrameChg chg="mod">
          <ac:chgData name="Cristian Chilipirea" userId="34ab170da5908fc4" providerId="LiveId" clId="{D7DA5927-D473-4AEE-8BEF-0909585F6886}" dt="2021-03-10T20:39:52.526" v="216" actId="1076"/>
          <ac:graphicFrameMkLst>
            <pc:docMk/>
            <pc:sldMk cId="122722494" sldId="574"/>
            <ac:graphicFrameMk id="54" creationId="{09AFEAE2-A08E-40B3-BB2F-BD110414058E}"/>
          </ac:graphicFrameMkLst>
        </pc:graphicFrameChg>
        <pc:cxnChg chg="add del mod">
          <ac:chgData name="Cristian Chilipirea" userId="34ab170da5908fc4" providerId="LiveId" clId="{D7DA5927-D473-4AEE-8BEF-0909585F6886}" dt="2021-03-10T20:54:22.668" v="403" actId="478"/>
          <ac:cxnSpMkLst>
            <pc:docMk/>
            <pc:sldMk cId="122722494" sldId="574"/>
            <ac:cxnSpMk id="5" creationId="{FC590E98-376F-48D9-8C84-A203925D642B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50" creationId="{8A496ECE-FB82-4218-A1BF-83BC1F53DED1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4:21.777" v="402" actId="478"/>
          <ac:cxnSpMkLst>
            <pc:docMk/>
            <pc:sldMk cId="122722494" sldId="574"/>
            <ac:cxnSpMk id="72" creationId="{AE217EFB-1892-4AA9-BE9A-6C7C4D31F13B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80" creationId="{F1325948-2FA1-49D7-8B03-54D04B9F5E3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4:16.641" v="399" actId="478"/>
        <pc:sldMkLst>
          <pc:docMk/>
          <pc:sldMk cId="2410431790" sldId="575"/>
        </pc:sldMkLst>
        <pc:spChg chg="add del mod ord">
          <ac:chgData name="Cristian Chilipirea" userId="34ab170da5908fc4" providerId="LiveId" clId="{D7DA5927-D473-4AEE-8BEF-0909585F6886}" dt="2021-03-10T20:41:25.577" v="227" actId="478"/>
          <ac:spMkLst>
            <pc:docMk/>
            <pc:sldMk cId="2410431790" sldId="575"/>
            <ac:spMk id="3" creationId="{A1BB757E-20C7-49B3-B629-F1885C92AD3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410431790" sldId="575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1:28.040" v="229" actId="207"/>
          <ac:spMkLst>
            <pc:docMk/>
            <pc:sldMk cId="2410431790" sldId="575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50" creationId="{8A496ECE-FB82-4218-A1BF-83BC1F53DED1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4:16.641" v="399" actId="478"/>
          <ac:cxnSpMkLst>
            <pc:docMk/>
            <pc:sldMk cId="2410431790" sldId="575"/>
            <ac:cxnSpMk id="72" creationId="{FBBCCDCE-7055-4B2B-A44D-03CCFA3087D3}"/>
          </ac:cxnSpMkLst>
        </pc:cxnChg>
        <pc:cxnChg chg="add del mod">
          <ac:chgData name="Cristian Chilipirea" userId="34ab170da5908fc4" providerId="LiveId" clId="{D7DA5927-D473-4AEE-8BEF-0909585F6886}" dt="2021-03-10T20:54:15.988" v="398" actId="478"/>
          <ac:cxnSpMkLst>
            <pc:docMk/>
            <pc:sldMk cId="2410431790" sldId="575"/>
            <ac:cxnSpMk id="73" creationId="{79751D29-0355-4FD1-A481-A0B976AFB57E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4:14.219" v="397" actId="478"/>
        <pc:sldMkLst>
          <pc:docMk/>
          <pc:sldMk cId="279889900" sldId="576"/>
        </pc:sldMkLst>
        <pc:spChg chg="add del mod ord">
          <ac:chgData name="Cristian Chilipirea" userId="34ab170da5908fc4" providerId="LiveId" clId="{D7DA5927-D473-4AEE-8BEF-0909585F6886}" dt="2021-03-10T20:46:19.565" v="313" actId="478"/>
          <ac:spMkLst>
            <pc:docMk/>
            <pc:sldMk cId="279889900" sldId="576"/>
            <ac:spMk id="3" creationId="{44A3219C-294A-42C0-9323-E60493C7755B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79889900" sldId="576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5:21.113" v="307" actId="207"/>
          <ac:spMkLst>
            <pc:docMk/>
            <pc:sldMk cId="279889900" sldId="576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50" creationId="{8A496ECE-FB82-4218-A1BF-83BC1F53DED1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4:14.219" v="397" actId="478"/>
          <ac:cxnSpMkLst>
            <pc:docMk/>
            <pc:sldMk cId="279889900" sldId="576"/>
            <ac:cxnSpMk id="72" creationId="{159D35FB-FE73-4329-B8AE-68AEB9C9FA72}"/>
          </ac:cxnSpMkLst>
        </pc:cxnChg>
        <pc:cxnChg chg="add del mod">
          <ac:chgData name="Cristian Chilipirea" userId="34ab170da5908fc4" providerId="LiveId" clId="{D7DA5927-D473-4AEE-8BEF-0909585F6886}" dt="2021-03-10T20:54:13.334" v="396" actId="478"/>
          <ac:cxnSpMkLst>
            <pc:docMk/>
            <pc:sldMk cId="279889900" sldId="576"/>
            <ac:cxnSpMk id="73" creationId="{C6946576-4731-4FFF-800A-DDD4ABE33606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4:11.037" v="395" actId="478"/>
        <pc:sldMkLst>
          <pc:docMk/>
          <pc:sldMk cId="3419999415" sldId="577"/>
        </pc:sldMkLst>
        <pc:spChg chg="add del mod ord">
          <ac:chgData name="Cristian Chilipirea" userId="34ab170da5908fc4" providerId="LiveId" clId="{D7DA5927-D473-4AEE-8BEF-0909585F6886}" dt="2021-03-10T20:46:58.900" v="316" actId="478"/>
          <ac:spMkLst>
            <pc:docMk/>
            <pc:sldMk cId="3419999415" sldId="577"/>
            <ac:spMk id="3" creationId="{85688679-66A0-4E68-83C5-3B337C4FA919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419999415" sldId="577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5:18.495" v="306" actId="207"/>
          <ac:spMkLst>
            <pc:docMk/>
            <pc:sldMk cId="3419999415" sldId="577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50" creationId="{8A496ECE-FB82-4218-A1BF-83BC1F53DED1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4:11.037" v="395" actId="478"/>
          <ac:cxnSpMkLst>
            <pc:docMk/>
            <pc:sldMk cId="3419999415" sldId="577"/>
            <ac:cxnSpMk id="72" creationId="{CB46B49D-901C-43B5-8849-E2093C9EFEB6}"/>
          </ac:cxnSpMkLst>
        </pc:cxnChg>
        <pc:cxnChg chg="add del mod">
          <ac:chgData name="Cristian Chilipirea" userId="34ab170da5908fc4" providerId="LiveId" clId="{D7DA5927-D473-4AEE-8BEF-0909585F6886}" dt="2021-03-10T20:54:10.190" v="394" actId="478"/>
          <ac:cxnSpMkLst>
            <pc:docMk/>
            <pc:sldMk cId="3419999415" sldId="577"/>
            <ac:cxnSpMk id="73" creationId="{CD2E21BE-84DD-472B-A0F3-29B46C73B068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4:07.244" v="393" actId="478"/>
        <pc:sldMkLst>
          <pc:docMk/>
          <pc:sldMk cId="2397723803" sldId="578"/>
        </pc:sldMkLst>
        <pc:spChg chg="add del mod ord">
          <ac:chgData name="Cristian Chilipirea" userId="34ab170da5908fc4" providerId="LiveId" clId="{D7DA5927-D473-4AEE-8BEF-0909585F6886}" dt="2021-03-10T20:47:19.412" v="318" actId="478"/>
          <ac:spMkLst>
            <pc:docMk/>
            <pc:sldMk cId="2397723803" sldId="578"/>
            <ac:spMk id="3" creationId="{ACE29D3C-47BB-4F46-B442-9192FEF723ED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397723803" sldId="578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5:14.664" v="305" actId="207"/>
          <ac:spMkLst>
            <pc:docMk/>
            <pc:sldMk cId="2397723803" sldId="578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50" creationId="{8A496ECE-FB82-4218-A1BF-83BC1F53DED1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4:07.244" v="393" actId="478"/>
          <ac:cxnSpMkLst>
            <pc:docMk/>
            <pc:sldMk cId="2397723803" sldId="578"/>
            <ac:cxnSpMk id="72" creationId="{DBF311EE-6A30-4292-925B-196FE03010CE}"/>
          </ac:cxnSpMkLst>
        </pc:cxnChg>
        <pc:cxnChg chg="add del mod">
          <ac:chgData name="Cristian Chilipirea" userId="34ab170da5908fc4" providerId="LiveId" clId="{D7DA5927-D473-4AEE-8BEF-0909585F6886}" dt="2021-03-10T20:54:06.240" v="392" actId="478"/>
          <ac:cxnSpMkLst>
            <pc:docMk/>
            <pc:sldMk cId="2397723803" sldId="578"/>
            <ac:cxnSpMk id="73" creationId="{30044C5D-5656-4A44-989D-5EFFD9B77718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4:04.077" v="391" actId="478"/>
        <pc:sldMkLst>
          <pc:docMk/>
          <pc:sldMk cId="1877249178" sldId="579"/>
        </pc:sldMkLst>
        <pc:spChg chg="add del mod ord">
          <ac:chgData name="Cristian Chilipirea" userId="34ab170da5908fc4" providerId="LiveId" clId="{D7DA5927-D473-4AEE-8BEF-0909585F6886}" dt="2021-03-10T20:47:37.501" v="320" actId="478"/>
          <ac:spMkLst>
            <pc:docMk/>
            <pc:sldMk cId="1877249178" sldId="579"/>
            <ac:spMk id="3" creationId="{7D0588A9-9C85-4CC3-8758-7E9F98CD0209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877249178" sldId="579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5:11.164" v="304" actId="207"/>
          <ac:spMkLst>
            <pc:docMk/>
            <pc:sldMk cId="1877249178" sldId="579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50" creationId="{8A496ECE-FB82-4218-A1BF-83BC1F53DED1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4:04.077" v="391" actId="478"/>
          <ac:cxnSpMkLst>
            <pc:docMk/>
            <pc:sldMk cId="1877249178" sldId="579"/>
            <ac:cxnSpMk id="72" creationId="{E351C564-7B38-4941-824E-C630042AB51F}"/>
          </ac:cxnSpMkLst>
        </pc:cxnChg>
        <pc:cxnChg chg="add del mod">
          <ac:chgData name="Cristian Chilipirea" userId="34ab170da5908fc4" providerId="LiveId" clId="{D7DA5927-D473-4AEE-8BEF-0909585F6886}" dt="2021-03-10T20:54:03.532" v="390" actId="478"/>
          <ac:cxnSpMkLst>
            <pc:docMk/>
            <pc:sldMk cId="1877249178" sldId="579"/>
            <ac:cxnSpMk id="73" creationId="{30FAC0F1-946F-447F-93D0-04A04BA38C37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3:58.813" v="389" actId="478"/>
        <pc:sldMkLst>
          <pc:docMk/>
          <pc:sldMk cId="1581255958" sldId="580"/>
        </pc:sldMkLst>
        <pc:spChg chg="add del mod ord">
          <ac:chgData name="Cristian Chilipirea" userId="34ab170da5908fc4" providerId="LiveId" clId="{D7DA5927-D473-4AEE-8BEF-0909585F6886}" dt="2021-03-10T20:47:58.360" v="322" actId="478"/>
          <ac:spMkLst>
            <pc:docMk/>
            <pc:sldMk cId="1581255958" sldId="580"/>
            <ac:spMk id="3" creationId="{3387970D-D44C-46DE-A0C9-625B874F0888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581255958" sldId="580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5:07.548" v="303" actId="207"/>
          <ac:spMkLst>
            <pc:docMk/>
            <pc:sldMk cId="1581255958" sldId="580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50" creationId="{8A496ECE-FB82-4218-A1BF-83BC1F53DED1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58.813" v="389" actId="478"/>
          <ac:cxnSpMkLst>
            <pc:docMk/>
            <pc:sldMk cId="1581255958" sldId="580"/>
            <ac:cxnSpMk id="72" creationId="{2B5DA114-A88E-463F-B929-49171A69AE06}"/>
          </ac:cxnSpMkLst>
        </pc:cxnChg>
        <pc:cxnChg chg="add del mod">
          <ac:chgData name="Cristian Chilipirea" userId="34ab170da5908fc4" providerId="LiveId" clId="{D7DA5927-D473-4AEE-8BEF-0909585F6886}" dt="2021-03-10T20:53:57.853" v="388" actId="478"/>
          <ac:cxnSpMkLst>
            <pc:docMk/>
            <pc:sldMk cId="1581255958" sldId="580"/>
            <ac:cxnSpMk id="73" creationId="{4942834C-7E0B-4D5F-87C9-0A2282158689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3:55.421" v="387" actId="478"/>
        <pc:sldMkLst>
          <pc:docMk/>
          <pc:sldMk cId="500337889" sldId="581"/>
        </pc:sldMkLst>
        <pc:spChg chg="add del mod ord">
          <ac:chgData name="Cristian Chilipirea" userId="34ab170da5908fc4" providerId="LiveId" clId="{D7DA5927-D473-4AEE-8BEF-0909585F6886}" dt="2021-03-10T20:48:19.661" v="324" actId="478"/>
          <ac:spMkLst>
            <pc:docMk/>
            <pc:sldMk cId="500337889" sldId="581"/>
            <ac:spMk id="3" creationId="{7BB0F1C0-CD90-4D90-AD1C-A6DECC989285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500337889" sldId="581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5:03.877" v="302" actId="207"/>
          <ac:spMkLst>
            <pc:docMk/>
            <pc:sldMk cId="500337889" sldId="581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50" creationId="{8A496ECE-FB82-4218-A1BF-83BC1F53DED1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55.421" v="387" actId="478"/>
          <ac:cxnSpMkLst>
            <pc:docMk/>
            <pc:sldMk cId="500337889" sldId="581"/>
            <ac:cxnSpMk id="72" creationId="{C0F7C788-A7E4-48A1-AB8B-A986D00B609B}"/>
          </ac:cxnSpMkLst>
        </pc:cxnChg>
        <pc:cxnChg chg="add del mod">
          <ac:chgData name="Cristian Chilipirea" userId="34ab170da5908fc4" providerId="LiveId" clId="{D7DA5927-D473-4AEE-8BEF-0909585F6886}" dt="2021-03-10T20:53:54.991" v="386" actId="478"/>
          <ac:cxnSpMkLst>
            <pc:docMk/>
            <pc:sldMk cId="500337889" sldId="581"/>
            <ac:cxnSpMk id="73" creationId="{F28893DA-0DC4-43A7-9282-9464D8D4DA96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3:53.390" v="385" actId="478"/>
        <pc:sldMkLst>
          <pc:docMk/>
          <pc:sldMk cId="2232898974" sldId="582"/>
        </pc:sldMkLst>
        <pc:spChg chg="add del mod ord">
          <ac:chgData name="Cristian Chilipirea" userId="34ab170da5908fc4" providerId="LiveId" clId="{D7DA5927-D473-4AEE-8BEF-0909585F6886}" dt="2021-03-10T20:48:37.145" v="326" actId="478"/>
          <ac:spMkLst>
            <pc:docMk/>
            <pc:sldMk cId="2232898974" sldId="582"/>
            <ac:spMk id="2" creationId="{8C73B5CF-99BE-4F51-9D1E-400F50682AE5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232898974" sldId="582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5:00.525" v="301" actId="207"/>
          <ac:spMkLst>
            <pc:docMk/>
            <pc:sldMk cId="2232898974" sldId="582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53.390" v="385" actId="478"/>
          <ac:cxnSpMkLst>
            <pc:docMk/>
            <pc:sldMk cId="2232898974" sldId="582"/>
            <ac:cxnSpMk id="70" creationId="{0F08DC7F-63F3-4C6A-BC67-EE27017326C5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52.431" v="384" actId="478"/>
          <ac:cxnSpMkLst>
            <pc:docMk/>
            <pc:sldMk cId="2232898974" sldId="582"/>
            <ac:cxnSpMk id="73" creationId="{236C9244-DD9C-4C0E-9B2A-15EAD15834F7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3:50.148" v="383" actId="478"/>
        <pc:sldMkLst>
          <pc:docMk/>
          <pc:sldMk cId="4200189439" sldId="583"/>
        </pc:sldMkLst>
        <pc:spChg chg="add del mod ord">
          <ac:chgData name="Cristian Chilipirea" userId="34ab170da5908fc4" providerId="LiveId" clId="{D7DA5927-D473-4AEE-8BEF-0909585F6886}" dt="2021-03-10T20:48:54.556" v="328" actId="478"/>
          <ac:spMkLst>
            <pc:docMk/>
            <pc:sldMk cId="4200189439" sldId="583"/>
            <ac:spMk id="3" creationId="{B4E896BB-EEBF-4A3B-A913-BE7149C1AAB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200189439" sldId="583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57.146" v="300" actId="207"/>
          <ac:spMkLst>
            <pc:docMk/>
            <pc:sldMk cId="4200189439" sldId="583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50.148" v="383" actId="478"/>
          <ac:cxnSpMkLst>
            <pc:docMk/>
            <pc:sldMk cId="4200189439" sldId="583"/>
            <ac:cxnSpMk id="70" creationId="{5012FB57-B43E-4111-B592-040B925174C3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49.607" v="382" actId="478"/>
          <ac:cxnSpMkLst>
            <pc:docMk/>
            <pc:sldMk cId="4200189439" sldId="583"/>
            <ac:cxnSpMk id="72" creationId="{DFDC2A21-2305-4322-9713-DB4A51181DDF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3:47.261" v="381" actId="478"/>
        <pc:sldMkLst>
          <pc:docMk/>
          <pc:sldMk cId="4007162756" sldId="584"/>
        </pc:sldMkLst>
        <pc:spChg chg="add del mod ord">
          <ac:chgData name="Cristian Chilipirea" userId="34ab170da5908fc4" providerId="LiveId" clId="{D7DA5927-D473-4AEE-8BEF-0909585F6886}" dt="2021-03-10T20:49:06.681" v="330" actId="478"/>
          <ac:spMkLst>
            <pc:docMk/>
            <pc:sldMk cId="4007162756" sldId="584"/>
            <ac:spMk id="3" creationId="{73642278-1CF4-483D-A85F-DEC05110DE79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007162756" sldId="584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54.492" v="299" actId="207"/>
          <ac:spMkLst>
            <pc:docMk/>
            <pc:sldMk cId="4007162756" sldId="584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47.261" v="381" actId="478"/>
          <ac:cxnSpMkLst>
            <pc:docMk/>
            <pc:sldMk cId="4007162756" sldId="584"/>
            <ac:cxnSpMk id="70" creationId="{CF772CF8-C5B8-4262-9EE8-890EDF77AD8C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46.742" v="380" actId="478"/>
          <ac:cxnSpMkLst>
            <pc:docMk/>
            <pc:sldMk cId="4007162756" sldId="584"/>
            <ac:cxnSpMk id="72" creationId="{51007AFB-E62D-4CB0-A833-85BBBCEAB68E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83" creationId="{3507BE37-613B-405F-8B09-061A5C2B2E47}"/>
          </ac:cxnSpMkLst>
        </pc:cxn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773248128" sldId="585"/>
        </pc:sldMkLst>
      </pc:sldChg>
      <pc:sldChg chg="addSp delSp modSp add mod modClrScheme chgLayout">
        <pc:chgData name="Cristian Chilipirea" userId="34ab170da5908fc4" providerId="LiveId" clId="{D7DA5927-D473-4AEE-8BEF-0909585F6886}" dt="2021-03-10T20:53:44.410" v="379" actId="478"/>
        <pc:sldMkLst>
          <pc:docMk/>
          <pc:sldMk cId="3716022509" sldId="585"/>
        </pc:sldMkLst>
        <pc:spChg chg="add del mod ord">
          <ac:chgData name="Cristian Chilipirea" userId="34ab170da5908fc4" providerId="LiveId" clId="{D7DA5927-D473-4AEE-8BEF-0909585F6886}" dt="2021-03-10T20:49:33.093" v="332" actId="478"/>
          <ac:spMkLst>
            <pc:docMk/>
            <pc:sldMk cId="3716022509" sldId="585"/>
            <ac:spMk id="3" creationId="{4F7E6CED-6F5D-4DF7-85E5-D35737EAE893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716022509" sldId="585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50.527" v="298" actId="207"/>
          <ac:spMkLst>
            <pc:docMk/>
            <pc:sldMk cId="3716022509" sldId="585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44.410" v="379" actId="478"/>
          <ac:cxnSpMkLst>
            <pc:docMk/>
            <pc:sldMk cId="3716022509" sldId="585"/>
            <ac:cxnSpMk id="70" creationId="{3272C5BB-BE42-4C33-AA40-6D144EDA039B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43.954" v="378" actId="478"/>
          <ac:cxnSpMkLst>
            <pc:docMk/>
            <pc:sldMk cId="3716022509" sldId="585"/>
            <ac:cxnSpMk id="72" creationId="{8484813C-6152-4768-802A-00F614F7574E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3:41.953" v="377" actId="478"/>
        <pc:sldMkLst>
          <pc:docMk/>
          <pc:sldMk cId="466678500" sldId="586"/>
        </pc:sldMkLst>
        <pc:spChg chg="add del mod ord">
          <ac:chgData name="Cristian Chilipirea" userId="34ab170da5908fc4" providerId="LiveId" clId="{D7DA5927-D473-4AEE-8BEF-0909585F6886}" dt="2021-03-10T20:49:45.081" v="334" actId="478"/>
          <ac:spMkLst>
            <pc:docMk/>
            <pc:sldMk cId="466678500" sldId="586"/>
            <ac:spMk id="3" creationId="{D4C5DFE8-2E06-400F-AF38-23A6F52D35EE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66678500" sldId="586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48.003" v="297" actId="207"/>
          <ac:spMkLst>
            <pc:docMk/>
            <pc:sldMk cId="466678500" sldId="586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41.953" v="377" actId="478"/>
          <ac:cxnSpMkLst>
            <pc:docMk/>
            <pc:sldMk cId="466678500" sldId="586"/>
            <ac:cxnSpMk id="70" creationId="{645AA4A3-B9E6-4B1B-996B-B9CD8C0D0A0E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41.422" v="376" actId="478"/>
          <ac:cxnSpMkLst>
            <pc:docMk/>
            <pc:sldMk cId="466678500" sldId="586"/>
            <ac:cxnSpMk id="72" creationId="{78341167-F27F-465E-B8C2-C3393F9BBA37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83" creationId="{3507BE37-613B-405F-8B09-061A5C2B2E47}"/>
          </ac:cxnSpMkLst>
        </pc:cxn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038310151" sldId="586"/>
        </pc:sldMkLst>
      </pc:sldChg>
      <pc:sldChg chg="addSp delSp modSp add mod modClrScheme chgLayout">
        <pc:chgData name="Cristian Chilipirea" userId="34ab170da5908fc4" providerId="LiveId" clId="{D7DA5927-D473-4AEE-8BEF-0909585F6886}" dt="2021-03-10T20:53:38.169" v="375" actId="478"/>
        <pc:sldMkLst>
          <pc:docMk/>
          <pc:sldMk cId="1085850107" sldId="587"/>
        </pc:sldMkLst>
        <pc:spChg chg="add del mod ord">
          <ac:chgData name="Cristian Chilipirea" userId="34ab170da5908fc4" providerId="LiveId" clId="{D7DA5927-D473-4AEE-8BEF-0909585F6886}" dt="2021-03-10T20:50:04.289" v="336" actId="478"/>
          <ac:spMkLst>
            <pc:docMk/>
            <pc:sldMk cId="1085850107" sldId="587"/>
            <ac:spMk id="3" creationId="{161B4D0F-6B61-47DB-A252-FD8369F92A55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085850107" sldId="587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43.842" v="296" actId="207"/>
          <ac:spMkLst>
            <pc:docMk/>
            <pc:sldMk cId="1085850107" sldId="587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38.169" v="375" actId="478"/>
          <ac:cxnSpMkLst>
            <pc:docMk/>
            <pc:sldMk cId="1085850107" sldId="587"/>
            <ac:cxnSpMk id="70" creationId="{17550682-4443-4753-AB42-38E3AF147E10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37.692" v="374" actId="478"/>
          <ac:cxnSpMkLst>
            <pc:docMk/>
            <pc:sldMk cId="1085850107" sldId="587"/>
            <ac:cxnSpMk id="72" creationId="{D8189A11-59C1-4F00-AD15-629A71832B6E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83" creationId="{3507BE37-613B-405F-8B09-061A5C2B2E47}"/>
          </ac:cxnSpMkLst>
        </pc:cxn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488151205" sldId="587"/>
        </pc:sldMkLst>
      </pc:sldChg>
      <pc:sldChg chg="addSp delSp modSp add mod modClrScheme chgLayout">
        <pc:chgData name="Cristian Chilipirea" userId="34ab170da5908fc4" providerId="LiveId" clId="{D7DA5927-D473-4AEE-8BEF-0909585F6886}" dt="2021-03-10T20:53:35.665" v="373" actId="478"/>
        <pc:sldMkLst>
          <pc:docMk/>
          <pc:sldMk cId="761443777" sldId="588"/>
        </pc:sldMkLst>
        <pc:spChg chg="add del mod ord">
          <ac:chgData name="Cristian Chilipirea" userId="34ab170da5908fc4" providerId="LiveId" clId="{D7DA5927-D473-4AEE-8BEF-0909585F6886}" dt="2021-03-10T20:50:20.673" v="338" actId="478"/>
          <ac:spMkLst>
            <pc:docMk/>
            <pc:sldMk cId="761443777" sldId="588"/>
            <ac:spMk id="3" creationId="{5FF0DD24-551E-4707-9DF9-35B9D2B5B3BB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761443777" sldId="588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40.776" v="295" actId="207"/>
          <ac:spMkLst>
            <pc:docMk/>
            <pc:sldMk cId="761443777" sldId="588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35.665" v="373" actId="478"/>
          <ac:cxnSpMkLst>
            <pc:docMk/>
            <pc:sldMk cId="761443777" sldId="588"/>
            <ac:cxnSpMk id="70" creationId="{3C0C0A4B-2A72-4947-B582-E227F33C656C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35.091" v="372" actId="478"/>
          <ac:cxnSpMkLst>
            <pc:docMk/>
            <pc:sldMk cId="761443777" sldId="588"/>
            <ac:cxnSpMk id="72" creationId="{B6189701-14AC-49C9-ADC5-7DF7DA2B191D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83" creationId="{3507BE37-613B-405F-8B09-061A5C2B2E47}"/>
          </ac:cxnSpMkLst>
        </pc:cxn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581471145" sldId="588"/>
        </pc:sldMkLst>
      </pc:sldChg>
      <pc:sldChg chg="addSp delSp modSp add mod modClrScheme chgLayout">
        <pc:chgData name="Cristian Chilipirea" userId="34ab170da5908fc4" providerId="LiveId" clId="{D7DA5927-D473-4AEE-8BEF-0909585F6886}" dt="2021-03-10T20:53:31.321" v="371" actId="478"/>
        <pc:sldMkLst>
          <pc:docMk/>
          <pc:sldMk cId="108313471" sldId="589"/>
        </pc:sldMkLst>
        <pc:spChg chg="add del mod ord">
          <ac:chgData name="Cristian Chilipirea" userId="34ab170da5908fc4" providerId="LiveId" clId="{D7DA5927-D473-4AEE-8BEF-0909585F6886}" dt="2021-03-10T20:50:36.705" v="340" actId="478"/>
          <ac:spMkLst>
            <pc:docMk/>
            <pc:sldMk cId="108313471" sldId="589"/>
            <ac:spMk id="3" creationId="{461F9F83-84B9-45BE-8E9B-3C709E1A03E7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08313471" sldId="589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37.048" v="294" actId="207"/>
          <ac:spMkLst>
            <pc:docMk/>
            <pc:sldMk cId="108313471" sldId="589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31.321" v="371" actId="478"/>
          <ac:cxnSpMkLst>
            <pc:docMk/>
            <pc:sldMk cId="108313471" sldId="589"/>
            <ac:cxnSpMk id="70" creationId="{055CC18E-B8EA-4A08-AB00-DDD8636269C6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30.785" v="370" actId="478"/>
          <ac:cxnSpMkLst>
            <pc:docMk/>
            <pc:sldMk cId="108313471" sldId="589"/>
            <ac:cxnSpMk id="72" creationId="{9390F379-6D35-4115-9A5B-263AA6A20D6C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83" creationId="{3507BE37-613B-405F-8B09-061A5C2B2E47}"/>
          </ac:cxnSpMkLst>
        </pc:cxn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528197973" sldId="589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287048085" sldId="590"/>
        </pc:sldMkLst>
      </pc:sldChg>
      <pc:sldChg chg="addSp delSp modSp add mod modClrScheme chgLayout">
        <pc:chgData name="Cristian Chilipirea" userId="34ab170da5908fc4" providerId="LiveId" clId="{D7DA5927-D473-4AEE-8BEF-0909585F6886}" dt="2021-03-10T20:53:27.257" v="369" actId="478"/>
        <pc:sldMkLst>
          <pc:docMk/>
          <pc:sldMk cId="2850108714" sldId="590"/>
        </pc:sldMkLst>
        <pc:spChg chg="add del mod ord">
          <ac:chgData name="Cristian Chilipirea" userId="34ab170da5908fc4" providerId="LiveId" clId="{D7DA5927-D473-4AEE-8BEF-0909585F6886}" dt="2021-03-10T20:51:03.093" v="342" actId="478"/>
          <ac:spMkLst>
            <pc:docMk/>
            <pc:sldMk cId="2850108714" sldId="590"/>
            <ac:spMk id="3" creationId="{0F02F75A-CEE5-4A91-AE87-0AFBFE18117A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850108714" sldId="590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34.582" v="293" actId="207"/>
          <ac:spMkLst>
            <pc:docMk/>
            <pc:sldMk cId="2850108714" sldId="590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27.257" v="369" actId="478"/>
          <ac:cxnSpMkLst>
            <pc:docMk/>
            <pc:sldMk cId="2850108714" sldId="590"/>
            <ac:cxnSpMk id="70" creationId="{7C08989F-E90A-471A-B2A0-A9CA78378236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26.641" v="368" actId="478"/>
          <ac:cxnSpMkLst>
            <pc:docMk/>
            <pc:sldMk cId="2850108714" sldId="590"/>
            <ac:cxnSpMk id="72" creationId="{91DC1EE4-CFA7-4AD4-9CCE-D76B555B0F5D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3:23.705" v="367" actId="478"/>
        <pc:sldMkLst>
          <pc:docMk/>
          <pc:sldMk cId="321793941" sldId="591"/>
        </pc:sldMkLst>
        <pc:spChg chg="add del mod ord">
          <ac:chgData name="Cristian Chilipirea" userId="34ab170da5908fc4" providerId="LiveId" clId="{D7DA5927-D473-4AEE-8BEF-0909585F6886}" dt="2021-03-10T20:51:17.618" v="344" actId="478"/>
          <ac:spMkLst>
            <pc:docMk/>
            <pc:sldMk cId="321793941" sldId="591"/>
            <ac:spMk id="3" creationId="{B62718D3-6CC4-4691-B20D-E93AA9FC94A4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21793941" sldId="591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31.649" v="292" actId="207"/>
          <ac:spMkLst>
            <pc:docMk/>
            <pc:sldMk cId="321793941" sldId="591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23.705" v="367" actId="478"/>
          <ac:cxnSpMkLst>
            <pc:docMk/>
            <pc:sldMk cId="321793941" sldId="591"/>
            <ac:cxnSpMk id="70" creationId="{7FBD6EA3-93F3-4EAA-AEA4-3F99D9F2271F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23.129" v="366" actId="478"/>
          <ac:cxnSpMkLst>
            <pc:docMk/>
            <pc:sldMk cId="321793941" sldId="591"/>
            <ac:cxnSpMk id="72" creationId="{F8285B87-CD95-424D-A31D-E6CFCCDD3D87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83" creationId="{3507BE37-613B-405F-8B09-061A5C2B2E47}"/>
          </ac:cxnSpMkLst>
        </pc:cxn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931174030" sldId="591"/>
        </pc:sldMkLst>
      </pc:sldChg>
      <pc:sldChg chg="addSp delSp modSp add mod modClrScheme chgLayout">
        <pc:chgData name="Cristian Chilipirea" userId="34ab170da5908fc4" providerId="LiveId" clId="{D7DA5927-D473-4AEE-8BEF-0909585F6886}" dt="2021-03-10T20:53:20.921" v="365" actId="478"/>
        <pc:sldMkLst>
          <pc:docMk/>
          <pc:sldMk cId="1634983897" sldId="592"/>
        </pc:sldMkLst>
        <pc:spChg chg="add del mod ord">
          <ac:chgData name="Cristian Chilipirea" userId="34ab170da5908fc4" providerId="LiveId" clId="{D7DA5927-D473-4AEE-8BEF-0909585F6886}" dt="2021-03-10T20:51:40.477" v="346" actId="478"/>
          <ac:spMkLst>
            <pc:docMk/>
            <pc:sldMk cId="1634983897" sldId="592"/>
            <ac:spMk id="3" creationId="{F763D126-62C0-4DB5-80D9-4A191E9F2044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634983897" sldId="592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27.815" v="291" actId="207"/>
          <ac:spMkLst>
            <pc:docMk/>
            <pc:sldMk cId="1634983897" sldId="592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20.921" v="365" actId="478"/>
          <ac:cxnSpMkLst>
            <pc:docMk/>
            <pc:sldMk cId="1634983897" sldId="592"/>
            <ac:cxnSpMk id="70" creationId="{8F194546-DE35-4698-A60D-28A53825773E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20.065" v="364" actId="478"/>
          <ac:cxnSpMkLst>
            <pc:docMk/>
            <pc:sldMk cId="1634983897" sldId="592"/>
            <ac:cxnSpMk id="72" creationId="{133CBE88-06D5-4C11-8793-BA4909A2796E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83" creationId="{3507BE37-613B-405F-8B09-061A5C2B2E47}"/>
          </ac:cxnSpMkLst>
        </pc:cxn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4221651538" sldId="592"/>
        </pc:sldMkLst>
      </pc:sldChg>
      <pc:sldChg chg="addSp delSp modSp add mod modClrScheme chgLayout">
        <pc:chgData name="Cristian Chilipirea" userId="34ab170da5908fc4" providerId="LiveId" clId="{D7DA5927-D473-4AEE-8BEF-0909585F6886}" dt="2021-03-10T20:53:17.609" v="363" actId="478"/>
        <pc:sldMkLst>
          <pc:docMk/>
          <pc:sldMk cId="1149418056" sldId="593"/>
        </pc:sldMkLst>
        <pc:spChg chg="add del mod ord">
          <ac:chgData name="Cristian Chilipirea" userId="34ab170da5908fc4" providerId="LiveId" clId="{D7DA5927-D473-4AEE-8BEF-0909585F6886}" dt="2021-03-10T20:51:54.113" v="348" actId="478"/>
          <ac:spMkLst>
            <pc:docMk/>
            <pc:sldMk cId="1149418056" sldId="593"/>
            <ac:spMk id="3" creationId="{9CFD65F1-9C5E-4D5D-BA4A-A068480A707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149418056" sldId="593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24.765" v="290" actId="207"/>
          <ac:spMkLst>
            <pc:docMk/>
            <pc:sldMk cId="1149418056" sldId="593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17.609" v="363" actId="478"/>
          <ac:cxnSpMkLst>
            <pc:docMk/>
            <pc:sldMk cId="1149418056" sldId="593"/>
            <ac:cxnSpMk id="70" creationId="{3A9304E3-F2B2-45A8-9CA5-5525B00BE580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16.978" v="362" actId="478"/>
          <ac:cxnSpMkLst>
            <pc:docMk/>
            <pc:sldMk cId="1149418056" sldId="593"/>
            <ac:cxnSpMk id="72" creationId="{7AC0819C-583A-46A1-9861-C29D66719807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83" creationId="{3507BE37-613B-405F-8B09-061A5C2B2E47}"/>
          </ac:cxnSpMkLst>
        </pc:cxn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592642322" sldId="593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878214405" sldId="594"/>
        </pc:sldMkLst>
      </pc:sldChg>
      <pc:sldChg chg="addSp delSp modSp add mod modClrScheme chgLayout">
        <pc:chgData name="Cristian Chilipirea" userId="34ab170da5908fc4" providerId="LiveId" clId="{D7DA5927-D473-4AEE-8BEF-0909585F6886}" dt="2021-03-10T20:53:14.530" v="361" actId="478"/>
        <pc:sldMkLst>
          <pc:docMk/>
          <pc:sldMk cId="1649685948" sldId="594"/>
        </pc:sldMkLst>
        <pc:spChg chg="add del mod ord">
          <ac:chgData name="Cristian Chilipirea" userId="34ab170da5908fc4" providerId="LiveId" clId="{D7DA5927-D473-4AEE-8BEF-0909585F6886}" dt="2021-03-10T20:52:31.030" v="350" actId="478"/>
          <ac:spMkLst>
            <pc:docMk/>
            <pc:sldMk cId="1649685948" sldId="594"/>
            <ac:spMk id="3" creationId="{2ACF3AAF-EB30-4517-A56A-B9B5B4D292AF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649685948" sldId="594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21.884" v="289" actId="207"/>
          <ac:spMkLst>
            <pc:docMk/>
            <pc:sldMk cId="1649685948" sldId="594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14.530" v="361" actId="478"/>
          <ac:cxnSpMkLst>
            <pc:docMk/>
            <pc:sldMk cId="1649685948" sldId="594"/>
            <ac:cxnSpMk id="70" creationId="{F541523A-1651-48DA-81B2-3246B17EF64B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13.608" v="360" actId="478"/>
          <ac:cxnSpMkLst>
            <pc:docMk/>
            <pc:sldMk cId="1649685948" sldId="594"/>
            <ac:cxnSpMk id="72" creationId="{708E0CD5-A8BA-4158-A01C-6224E977CDCD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3:11.709" v="359" actId="478"/>
        <pc:sldMkLst>
          <pc:docMk/>
          <pc:sldMk cId="2926480314" sldId="595"/>
        </pc:sldMkLst>
        <pc:spChg chg="add del mod ord">
          <ac:chgData name="Cristian Chilipirea" userId="34ab170da5908fc4" providerId="LiveId" clId="{D7DA5927-D473-4AEE-8BEF-0909585F6886}" dt="2021-03-10T20:52:44.957" v="352" actId="478"/>
          <ac:spMkLst>
            <pc:docMk/>
            <pc:sldMk cId="2926480314" sldId="595"/>
            <ac:spMk id="3" creationId="{33346AE1-6F96-4786-B50E-736F7F085DB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926480314" sldId="595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18.915" v="288" actId="207"/>
          <ac:spMkLst>
            <pc:docMk/>
            <pc:sldMk cId="2926480314" sldId="595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11.709" v="359" actId="478"/>
          <ac:cxnSpMkLst>
            <pc:docMk/>
            <pc:sldMk cId="2926480314" sldId="595"/>
            <ac:cxnSpMk id="70" creationId="{2DD544C1-0F01-421F-BD4F-4D417A18CD68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11.135" v="358" actId="478"/>
          <ac:cxnSpMkLst>
            <pc:docMk/>
            <pc:sldMk cId="2926480314" sldId="595"/>
            <ac:cxnSpMk id="72" creationId="{FCF7CFF9-75B9-443D-9DA2-5C37A8A67507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83" creationId="{3507BE37-613B-405F-8B09-061A5C2B2E47}"/>
          </ac:cxnSpMkLst>
        </pc:cxn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4181293268" sldId="595"/>
        </pc:sldMkLst>
      </pc:sldChg>
      <pc:sldChg chg="addSp delSp modSp add mod modClrScheme chgLayout">
        <pc:chgData name="Cristian Chilipirea" userId="34ab170da5908fc4" providerId="LiveId" clId="{D7DA5927-D473-4AEE-8BEF-0909585F6886}" dt="2021-03-10T20:53:09.576" v="357" actId="478"/>
        <pc:sldMkLst>
          <pc:docMk/>
          <pc:sldMk cId="432684937" sldId="596"/>
        </pc:sldMkLst>
        <pc:spChg chg="add del mod ord">
          <ac:chgData name="Cristian Chilipirea" userId="34ab170da5908fc4" providerId="LiveId" clId="{D7DA5927-D473-4AEE-8BEF-0909585F6886}" dt="2021-03-10T20:52:58.573" v="354" actId="478"/>
          <ac:spMkLst>
            <pc:docMk/>
            <pc:sldMk cId="432684937" sldId="596"/>
            <ac:spMk id="2" creationId="{1DD3E9A3-53E5-4EF2-ABC5-93947F9C8639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32684937" sldId="596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15.703" v="287" actId="207"/>
          <ac:spMkLst>
            <pc:docMk/>
            <pc:sldMk cId="432684937" sldId="596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09.576" v="357" actId="478"/>
          <ac:cxnSpMkLst>
            <pc:docMk/>
            <pc:sldMk cId="432684937" sldId="596"/>
            <ac:cxnSpMk id="69" creationId="{CA46C0BF-ECDF-4EBE-9EA7-A33DF620E690}"/>
          </ac:cxnSpMkLst>
        </pc:cxnChg>
        <pc:cxnChg chg="add del mod">
          <ac:chgData name="Cristian Chilipirea" userId="34ab170da5908fc4" providerId="LiveId" clId="{D7DA5927-D473-4AEE-8BEF-0909585F6886}" dt="2021-03-10T20:53:08.889" v="356" actId="478"/>
          <ac:cxnSpMkLst>
            <pc:docMk/>
            <pc:sldMk cId="432684937" sldId="596"/>
            <ac:cxnSpMk id="70" creationId="{D2615A96-A183-456D-AAB4-5694A9827AFD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71" creationId="{A698D50D-2A2A-43A9-9E05-6BCE3CB8867B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83" creationId="{3507BE37-613B-405F-8B09-061A5C2B2E47}"/>
          </ac:cxnSpMkLst>
        </pc:cxn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106375257" sldId="596"/>
        </pc:sldMkLst>
      </pc:sldChg>
      <pc:sldChg chg="addSp delSp modSp add mod modClrScheme chgLayout">
        <pc:chgData name="Cristian Chilipirea" userId="34ab170da5908fc4" providerId="LiveId" clId="{D7DA5927-D473-4AEE-8BEF-0909585F6886}" dt="2021-03-10T20:37:39.924" v="193" actId="207"/>
        <pc:sldMkLst>
          <pc:docMk/>
          <pc:sldMk cId="9955651" sldId="597"/>
        </pc:sldMkLst>
        <pc:spChg chg="mod ord">
          <ac:chgData name="Cristian Chilipirea" userId="34ab170da5908fc4" providerId="LiveId" clId="{D7DA5927-D473-4AEE-8BEF-0909585F6886}" dt="2021-03-10T20:37:39.924" v="193" actId="207"/>
          <ac:spMkLst>
            <pc:docMk/>
            <pc:sldMk cId="9955651" sldId="597"/>
            <ac:spMk id="2" creationId="{0DD502D0-A644-4744-8542-A141B632F392}"/>
          </ac:spMkLst>
        </pc:spChg>
        <pc:spChg chg="add mod ord">
          <ac:chgData name="Cristian Chilipirea" userId="34ab170da5908fc4" providerId="LiveId" clId="{D7DA5927-D473-4AEE-8BEF-0909585F6886}" dt="2021-03-10T20:35:25.800" v="143" actId="700"/>
          <ac:spMkLst>
            <pc:docMk/>
            <pc:sldMk cId="9955651" sldId="597"/>
            <ac:spMk id="3" creationId="{5FBA71E2-645E-4E0D-8483-BF0653D4842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9955651" sldId="597"/>
            <ac:spMk id="4" creationId="{251A89E4-B2F9-4AE1-ABDA-989C7BD80069}"/>
          </ac:spMkLst>
        </pc:spChg>
        <pc:spChg chg="del mod ord">
          <ac:chgData name="Cristian Chilipirea" userId="34ab170da5908fc4" providerId="LiveId" clId="{D7DA5927-D473-4AEE-8BEF-0909585F6886}" dt="2021-03-10T20:35:25.800" v="143" actId="700"/>
          <ac:spMkLst>
            <pc:docMk/>
            <pc:sldMk cId="9955651" sldId="597"/>
            <ac:spMk id="11" creationId="{40C90D46-42A3-4C4A-912A-C86F7E860488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310689941" sldId="597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711707616" sldId="598"/>
        </pc:sldMkLst>
      </pc:sldChg>
      <pc:sldChg chg="modSp add mod modClrScheme chgLayout">
        <pc:chgData name="Cristian Chilipirea" userId="34ab170da5908fc4" providerId="LiveId" clId="{D7DA5927-D473-4AEE-8BEF-0909585F6886}" dt="2021-03-10T20:37:44.972" v="194" actId="207"/>
        <pc:sldMkLst>
          <pc:docMk/>
          <pc:sldMk cId="3021993017" sldId="598"/>
        </pc:sldMkLst>
        <pc:spChg chg="mod ord">
          <ac:chgData name="Cristian Chilipirea" userId="34ab170da5908fc4" providerId="LiveId" clId="{D7DA5927-D473-4AEE-8BEF-0909585F6886}" dt="2021-03-10T20:37:44.972" v="194" actId="207"/>
          <ac:spMkLst>
            <pc:docMk/>
            <pc:sldMk cId="3021993017" sldId="598"/>
            <ac:spMk id="2" creationId="{0DD502D0-A644-4744-8542-A141B632F39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021993017" sldId="598"/>
            <ac:spMk id="4" creationId="{251A89E4-B2F9-4AE1-ABDA-989C7BD80069}"/>
          </ac:spMkLst>
        </pc:spChg>
        <pc:picChg chg="mod ord">
          <ac:chgData name="Cristian Chilipirea" userId="34ab170da5908fc4" providerId="LiveId" clId="{D7DA5927-D473-4AEE-8BEF-0909585F6886}" dt="2021-03-10T20:35:25.800" v="143" actId="700"/>
          <ac:picMkLst>
            <pc:docMk/>
            <pc:sldMk cId="3021993017" sldId="598"/>
            <ac:picMk id="7" creationId="{3C63D915-E4AC-40A6-A29A-E1C60A9F4A40}"/>
          </ac:picMkLst>
        </pc:pic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962520965" sldId="599"/>
        </pc:sldMkLst>
      </pc:sldChg>
      <pc:sldChg chg="modSp add mod modClrScheme chgLayout">
        <pc:chgData name="Cristian Chilipirea" userId="34ab170da5908fc4" providerId="LiveId" clId="{D7DA5927-D473-4AEE-8BEF-0909585F6886}" dt="2021-03-10T20:59:18.600" v="488" actId="207"/>
        <pc:sldMkLst>
          <pc:docMk/>
          <pc:sldMk cId="1062709435" sldId="599"/>
        </pc:sldMkLst>
        <pc:spChg chg="mod ord">
          <ac:chgData name="Cristian Chilipirea" userId="34ab170da5908fc4" providerId="LiveId" clId="{D7DA5927-D473-4AEE-8BEF-0909585F6886}" dt="2021-03-10T20:59:18.600" v="488" actId="207"/>
          <ac:spMkLst>
            <pc:docMk/>
            <pc:sldMk cId="1062709435" sldId="599"/>
            <ac:spMk id="2" creationId="{D9DCAF4D-793B-41BF-B2DB-F387ACC8F9D9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062709435" sldId="599"/>
            <ac:spMk id="3" creationId="{4C502F7E-2F8F-4A4C-9C39-D834D82CB5C1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062709435" sldId="599"/>
            <ac:spMk id="4" creationId="{46887D22-27AA-4C3A-BD19-CE7D75A52717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044981453" sldId="600"/>
        </pc:sldMkLst>
      </pc:sldChg>
      <pc:sldChg chg="addSp delSp modSp add mod modClrScheme chgLayout">
        <pc:chgData name="Cristian Chilipirea" userId="34ab170da5908fc4" providerId="LiveId" clId="{D7DA5927-D473-4AEE-8BEF-0909585F6886}" dt="2021-03-10T20:38:05.420" v="196" actId="478"/>
        <pc:sldMkLst>
          <pc:docMk/>
          <pc:sldMk cId="2107148739" sldId="600"/>
        </pc:sldMkLst>
        <pc:spChg chg="add mod ord">
          <ac:chgData name="Cristian Chilipirea" userId="34ab170da5908fc4" providerId="LiveId" clId="{D7DA5927-D473-4AEE-8BEF-0909585F6886}" dt="2021-03-10T20:35:25.800" v="143" actId="700"/>
          <ac:spMkLst>
            <pc:docMk/>
            <pc:sldMk cId="2107148739" sldId="600"/>
            <ac:spMk id="2" creationId="{3F6D85B7-3FE6-49D1-B0E2-B0E31CF7BB32}"/>
          </ac:spMkLst>
        </pc:spChg>
        <pc:spChg chg="add del mod ord">
          <ac:chgData name="Cristian Chilipirea" userId="34ab170da5908fc4" providerId="LiveId" clId="{D7DA5927-D473-4AEE-8BEF-0909585F6886}" dt="2021-03-10T20:38:05.420" v="196" actId="478"/>
          <ac:spMkLst>
            <pc:docMk/>
            <pc:sldMk cId="2107148739" sldId="600"/>
            <ac:spMk id="3" creationId="{C718B701-5677-4CAF-B8BB-A6EFAFE8598E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107148739" sldId="600"/>
            <ac:spMk id="4" creationId="{F170D5A4-ABDB-40AB-AF8C-FE745F9ACF41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7:58.804" v="195" actId="207"/>
        <pc:sldMkLst>
          <pc:docMk/>
          <pc:sldMk cId="586504043" sldId="601"/>
        </pc:sldMkLst>
        <pc:spChg chg="mod ord">
          <ac:chgData name="Cristian Chilipirea" userId="34ab170da5908fc4" providerId="LiveId" clId="{D7DA5927-D473-4AEE-8BEF-0909585F6886}" dt="2021-03-10T20:37:58.804" v="195" actId="207"/>
          <ac:spMkLst>
            <pc:docMk/>
            <pc:sldMk cId="586504043" sldId="601"/>
            <ac:spMk id="2" creationId="{0DD502D0-A644-4744-8542-A141B632F39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586504043" sldId="601"/>
            <ac:spMk id="4" creationId="{251A89E4-B2F9-4AE1-ABDA-989C7BD80069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586504043" sldId="601"/>
            <ac:spMk id="11" creationId="{40C90D46-42A3-4C4A-912A-C86F7E860488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948613112" sldId="601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485695320" sldId="602"/>
        </pc:sldMkLst>
      </pc:sldChg>
      <pc:sldChg chg="modSp add mod modClrScheme chgLayout">
        <pc:chgData name="Cristian Chilipirea" userId="34ab170da5908fc4" providerId="LiveId" clId="{D7DA5927-D473-4AEE-8BEF-0909585F6886}" dt="2021-03-10T20:38:24.859" v="199" actId="207"/>
        <pc:sldMkLst>
          <pc:docMk/>
          <pc:sldMk cId="2661395145" sldId="602"/>
        </pc:sldMkLst>
        <pc:spChg chg="mod ord">
          <ac:chgData name="Cristian Chilipirea" userId="34ab170da5908fc4" providerId="LiveId" clId="{D7DA5927-D473-4AEE-8BEF-0909585F6886}" dt="2021-03-10T20:38:24.859" v="199" actId="207"/>
          <ac:spMkLst>
            <pc:docMk/>
            <pc:sldMk cId="2661395145" sldId="602"/>
            <ac:spMk id="2" creationId="{53B46A7B-BFB5-4F91-81B7-26E266353A6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661395145" sldId="602"/>
            <ac:spMk id="4" creationId="{52268F29-5BD0-48FF-8948-027D928D2423}"/>
          </ac:spMkLst>
        </pc:spChg>
        <pc:spChg chg="mod ord">
          <ac:chgData name="Cristian Chilipirea" userId="34ab170da5908fc4" providerId="LiveId" clId="{D7DA5927-D473-4AEE-8BEF-0909585F6886}" dt="2021-03-10T20:35:26.122" v="147" actId="27636"/>
          <ac:spMkLst>
            <pc:docMk/>
            <pc:sldMk cId="2661395145" sldId="602"/>
            <ac:spMk id="5" creationId="{F9F160A1-1679-4C50-9580-29F5479B73E4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38:20.164" v="198" actId="478"/>
        <pc:sldMkLst>
          <pc:docMk/>
          <pc:sldMk cId="3601361384" sldId="603"/>
        </pc:sldMkLst>
        <pc:spChg chg="mod ord">
          <ac:chgData name="Cristian Chilipirea" userId="34ab170da5908fc4" providerId="LiveId" clId="{D7DA5927-D473-4AEE-8BEF-0909585F6886}" dt="2021-03-10T20:38:17.290" v="197" actId="207"/>
          <ac:spMkLst>
            <pc:docMk/>
            <pc:sldMk cId="3601361384" sldId="603"/>
            <ac:spMk id="2" creationId="{53B46A7B-BFB5-4F91-81B7-26E266353A60}"/>
          </ac:spMkLst>
        </pc:spChg>
        <pc:spChg chg="add del mod ord">
          <ac:chgData name="Cristian Chilipirea" userId="34ab170da5908fc4" providerId="LiveId" clId="{D7DA5927-D473-4AEE-8BEF-0909585F6886}" dt="2021-03-10T20:38:20.164" v="198" actId="478"/>
          <ac:spMkLst>
            <pc:docMk/>
            <pc:sldMk cId="3601361384" sldId="603"/>
            <ac:spMk id="3" creationId="{7049D88F-D036-489C-A1C0-D5781CB6F018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601361384" sldId="603"/>
            <ac:spMk id="4" creationId="{52268F29-5BD0-48FF-8948-027D928D2423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984853342" sldId="603"/>
        </pc:sldMkLst>
      </pc:sldChg>
      <pc:sldChg chg="modSp add mod modClrScheme chgLayout">
        <pc:chgData name="Cristian Chilipirea" userId="34ab170da5908fc4" providerId="LiveId" clId="{D7DA5927-D473-4AEE-8BEF-0909585F6886}" dt="2021-03-10T20:38:37.311" v="202" actId="207"/>
        <pc:sldMkLst>
          <pc:docMk/>
          <pc:sldMk cId="3653230811" sldId="604"/>
        </pc:sldMkLst>
        <pc:spChg chg="mod ord">
          <ac:chgData name="Cristian Chilipirea" userId="34ab170da5908fc4" providerId="LiveId" clId="{D7DA5927-D473-4AEE-8BEF-0909585F6886}" dt="2021-03-10T20:38:37.311" v="202" actId="207"/>
          <ac:spMkLst>
            <pc:docMk/>
            <pc:sldMk cId="3653230811" sldId="604"/>
            <ac:spMk id="2" creationId="{0DD502D0-A644-4744-8542-A141B632F39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653230811" sldId="604"/>
            <ac:spMk id="4" creationId="{251A89E4-B2F9-4AE1-ABDA-989C7BD80069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653230811" sldId="604"/>
            <ac:spMk id="11" creationId="{40C90D46-42A3-4C4A-912A-C86F7E860488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884066094" sldId="604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319897751" sldId="605"/>
        </pc:sldMkLst>
      </pc:sldChg>
      <pc:sldChg chg="modSp add mod modClrScheme chgLayout">
        <pc:chgData name="Cristian Chilipirea" userId="34ab170da5908fc4" providerId="LiveId" clId="{D7DA5927-D473-4AEE-8BEF-0909585F6886}" dt="2021-03-10T20:58:53.911" v="482" actId="790"/>
        <pc:sldMkLst>
          <pc:docMk/>
          <pc:sldMk cId="3022098502" sldId="605"/>
        </pc:sldMkLst>
        <pc:spChg chg="mod ord">
          <ac:chgData name="Cristian Chilipirea" userId="34ab170da5908fc4" providerId="LiveId" clId="{D7DA5927-D473-4AEE-8BEF-0909585F6886}" dt="2021-03-10T20:58:46.155" v="481" actId="207"/>
          <ac:spMkLst>
            <pc:docMk/>
            <pc:sldMk cId="3022098502" sldId="605"/>
            <ac:spMk id="2" creationId="{EF0B8574-B95E-4BBF-8713-6CFFD965A24A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022098502" sldId="605"/>
            <ac:spMk id="4" creationId="{E9A40D92-18D7-4503-85E4-4A6EE3ED5F64}"/>
          </ac:spMkLst>
        </pc:spChg>
        <pc:spChg chg="mod ord">
          <ac:chgData name="Cristian Chilipirea" userId="34ab170da5908fc4" providerId="LiveId" clId="{D7DA5927-D473-4AEE-8BEF-0909585F6886}" dt="2021-03-10T20:58:53.911" v="482" actId="790"/>
          <ac:spMkLst>
            <pc:docMk/>
            <pc:sldMk cId="3022098502" sldId="605"/>
            <ac:spMk id="11" creationId="{5C7EBEF0-3555-4A06-A57D-97B0BF9F9E52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329601204" sldId="606"/>
        </pc:sldMkLst>
      </pc:sldChg>
      <pc:sldChg chg="addSp delSp modSp add mod modClrScheme chgLayout">
        <pc:chgData name="Cristian Chilipirea" userId="34ab170da5908fc4" providerId="LiveId" clId="{D7DA5927-D473-4AEE-8BEF-0909585F6886}" dt="2021-03-10T20:59:05.165" v="484" actId="478"/>
        <pc:sldMkLst>
          <pc:docMk/>
          <pc:sldMk cId="2472077983" sldId="606"/>
        </pc:sldMkLst>
        <pc:spChg chg="mod ord">
          <ac:chgData name="Cristian Chilipirea" userId="34ab170da5908fc4" providerId="LiveId" clId="{D7DA5927-D473-4AEE-8BEF-0909585F6886}" dt="2021-03-10T20:59:02.528" v="483" actId="207"/>
          <ac:spMkLst>
            <pc:docMk/>
            <pc:sldMk cId="2472077983" sldId="606"/>
            <ac:spMk id="2" creationId="{CE66E1E2-7342-40BA-9872-BC1474DA4D23}"/>
          </ac:spMkLst>
        </pc:spChg>
        <pc:spChg chg="add del mod ord">
          <ac:chgData name="Cristian Chilipirea" userId="34ab170da5908fc4" providerId="LiveId" clId="{D7DA5927-D473-4AEE-8BEF-0909585F6886}" dt="2021-03-10T20:59:05.165" v="484" actId="478"/>
          <ac:spMkLst>
            <pc:docMk/>
            <pc:sldMk cId="2472077983" sldId="606"/>
            <ac:spMk id="3" creationId="{A2108FEE-969B-46B6-9A06-3D749CE707D6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472077983" sldId="606"/>
            <ac:spMk id="4" creationId="{406A7533-A0F3-4784-B6AB-258EA50A154A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9:15.267" v="487" actId="207"/>
        <pc:sldMkLst>
          <pc:docMk/>
          <pc:sldMk cId="365110367" sldId="607"/>
        </pc:sldMkLst>
        <pc:spChg chg="mod ord">
          <ac:chgData name="Cristian Chilipirea" userId="34ab170da5908fc4" providerId="LiveId" clId="{D7DA5927-D473-4AEE-8BEF-0909585F6886}" dt="2021-03-10T20:59:15.267" v="487" actId="207"/>
          <ac:spMkLst>
            <pc:docMk/>
            <pc:sldMk cId="365110367" sldId="607"/>
            <ac:spMk id="2" creationId="{B11F087D-8CAD-4519-AF78-A16729CD204F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65110367" sldId="607"/>
            <ac:spMk id="4" creationId="{E12CA148-0B6E-4BD4-BF1B-B724137ABA5B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65110367" sldId="607"/>
            <ac:spMk id="5" creationId="{2A64BFF1-78FF-4D0D-AA69-9887B14DCF2C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748028044" sldId="607"/>
        </pc:sldMkLst>
      </pc:sldChg>
      <pc:sldChg chg="addSp delSp modSp add mod modClrScheme chgLayout">
        <pc:chgData name="Cristian Chilipirea" userId="34ab170da5908fc4" providerId="LiveId" clId="{D7DA5927-D473-4AEE-8BEF-0909585F6886}" dt="2021-03-10T20:59:11.542" v="486" actId="478"/>
        <pc:sldMkLst>
          <pc:docMk/>
          <pc:sldMk cId="552847108" sldId="608"/>
        </pc:sldMkLst>
        <pc:spChg chg="mod ord">
          <ac:chgData name="Cristian Chilipirea" userId="34ab170da5908fc4" providerId="LiveId" clId="{D7DA5927-D473-4AEE-8BEF-0909585F6886}" dt="2021-03-10T20:59:09.208" v="485" actId="207"/>
          <ac:spMkLst>
            <pc:docMk/>
            <pc:sldMk cId="552847108" sldId="608"/>
            <ac:spMk id="2" creationId="{B11F087D-8CAD-4519-AF78-A16729CD204F}"/>
          </ac:spMkLst>
        </pc:spChg>
        <pc:spChg chg="add del mod ord">
          <ac:chgData name="Cristian Chilipirea" userId="34ab170da5908fc4" providerId="LiveId" clId="{D7DA5927-D473-4AEE-8BEF-0909585F6886}" dt="2021-03-10T20:59:11.542" v="486" actId="478"/>
          <ac:spMkLst>
            <pc:docMk/>
            <pc:sldMk cId="552847108" sldId="608"/>
            <ac:spMk id="3" creationId="{3EAB45E0-7943-4F82-B465-16EF44AD3B7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552847108" sldId="608"/>
            <ac:spMk id="4" creationId="{E12CA148-0B6E-4BD4-BF1B-B724137ABA5B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029723783" sldId="608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444809045" sldId="609"/>
        </pc:sldMkLst>
      </pc:sldChg>
      <pc:sldChg chg="addSp delSp modSp add mod modClrScheme chgLayout">
        <pc:chgData name="Cristian Chilipirea" userId="34ab170da5908fc4" providerId="LiveId" clId="{D7DA5927-D473-4AEE-8BEF-0909585F6886}" dt="2021-03-10T20:59:33.801" v="492" actId="478"/>
        <pc:sldMkLst>
          <pc:docMk/>
          <pc:sldMk cId="3467661663" sldId="609"/>
        </pc:sldMkLst>
        <pc:spChg chg="mod ord">
          <ac:chgData name="Cristian Chilipirea" userId="34ab170da5908fc4" providerId="LiveId" clId="{D7DA5927-D473-4AEE-8BEF-0909585F6886}" dt="2021-03-10T20:59:30.976" v="491" actId="207"/>
          <ac:spMkLst>
            <pc:docMk/>
            <pc:sldMk cId="3467661663" sldId="609"/>
            <ac:spMk id="2" creationId="{9BE1DBEC-8E9F-48CA-8660-BC3320E04692}"/>
          </ac:spMkLst>
        </pc:spChg>
        <pc:spChg chg="add del mod ord">
          <ac:chgData name="Cristian Chilipirea" userId="34ab170da5908fc4" providerId="LiveId" clId="{D7DA5927-D473-4AEE-8BEF-0909585F6886}" dt="2021-03-10T20:59:33.801" v="492" actId="478"/>
          <ac:spMkLst>
            <pc:docMk/>
            <pc:sldMk cId="3467661663" sldId="609"/>
            <ac:spMk id="3" creationId="{0377F04D-EB76-4978-87A3-0B2CD2672B43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467661663" sldId="609"/>
            <ac:spMk id="4" creationId="{D3E8B391-0EA0-4722-A82E-23FD91F6C8B3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456891915" sldId="610"/>
        </pc:sldMkLst>
      </pc:sldChg>
      <pc:sldChg chg="addSp delSp modSp add mod modClrScheme chgLayout">
        <pc:chgData name="Cristian Chilipirea" userId="34ab170da5908fc4" providerId="LiveId" clId="{D7DA5927-D473-4AEE-8BEF-0909585F6886}" dt="2021-03-10T20:59:27.378" v="490" actId="478"/>
        <pc:sldMkLst>
          <pc:docMk/>
          <pc:sldMk cId="837216158" sldId="612"/>
        </pc:sldMkLst>
        <pc:spChg chg="add del mod ord">
          <ac:chgData name="Cristian Chilipirea" userId="34ab170da5908fc4" providerId="LiveId" clId="{D7DA5927-D473-4AEE-8BEF-0909585F6886}" dt="2021-03-10T20:59:23.834" v="489" actId="478"/>
          <ac:spMkLst>
            <pc:docMk/>
            <pc:sldMk cId="837216158" sldId="612"/>
            <ac:spMk id="2" creationId="{6BDE2B93-4947-4826-9B3A-E09588552A20}"/>
          </ac:spMkLst>
        </pc:spChg>
        <pc:spChg chg="add del mod ord">
          <ac:chgData name="Cristian Chilipirea" userId="34ab170da5908fc4" providerId="LiveId" clId="{D7DA5927-D473-4AEE-8BEF-0909585F6886}" dt="2021-03-10T20:59:27.378" v="490" actId="478"/>
          <ac:spMkLst>
            <pc:docMk/>
            <pc:sldMk cId="837216158" sldId="612"/>
            <ac:spMk id="3" creationId="{378BB3CF-463D-4D50-8ED6-D43CB39DEB0F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837216158" sldId="612"/>
            <ac:spMk id="4" creationId="{46887D22-27AA-4C3A-BD19-CE7D75A52717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269401478" sldId="612"/>
        </pc:sldMkLst>
      </pc:sldChg>
      <pc:sldChg chg="modSp add mod modClrScheme chgLayout">
        <pc:chgData name="Cristian Chilipirea" userId="34ab170da5908fc4" providerId="LiveId" clId="{D7DA5927-D473-4AEE-8BEF-0909585F6886}" dt="2021-03-10T20:38:49.855" v="205" actId="207"/>
        <pc:sldMkLst>
          <pc:docMk/>
          <pc:sldMk cId="1883209142" sldId="613"/>
        </pc:sldMkLst>
        <pc:spChg chg="mod ord">
          <ac:chgData name="Cristian Chilipirea" userId="34ab170da5908fc4" providerId="LiveId" clId="{D7DA5927-D473-4AEE-8BEF-0909585F6886}" dt="2021-03-10T20:38:49.855" v="205" actId="207"/>
          <ac:spMkLst>
            <pc:docMk/>
            <pc:sldMk cId="1883209142" sldId="613"/>
            <ac:spMk id="2" creationId="{C84389ED-E565-47B9-BCEF-EAFC4BFCEEA8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883209142" sldId="613"/>
            <ac:spMk id="3" creationId="{0B42600C-888D-496B-A968-09FAE06080A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883209142" sldId="613"/>
            <ac:spMk id="4" creationId="{21CD6739-332E-4C9D-9FBA-0D9179B67D63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9:04.925" v="208" actId="207"/>
        <pc:sldMkLst>
          <pc:docMk/>
          <pc:sldMk cId="3348847876" sldId="616"/>
        </pc:sldMkLst>
        <pc:spChg chg="mod ord">
          <ac:chgData name="Cristian Chilipirea" userId="34ab170da5908fc4" providerId="LiveId" clId="{D7DA5927-D473-4AEE-8BEF-0909585F6886}" dt="2021-03-10T20:39:04.925" v="208" actId="207"/>
          <ac:spMkLst>
            <pc:docMk/>
            <pc:sldMk cId="3348847876" sldId="616"/>
            <ac:spMk id="2" creationId="{C9267D09-2B29-4C21-9671-EC2A1EC3CDA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348847876" sldId="616"/>
            <ac:spMk id="4" creationId="{7F76DE48-21A1-424F-A1DA-0B251222F8ED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348847876" sldId="616"/>
            <ac:spMk id="5" creationId="{368B28F4-F8CC-44C9-8414-8C2C4F28F51F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7:04.076" v="186" actId="1076"/>
        <pc:sldMkLst>
          <pc:docMk/>
          <pc:sldMk cId="3155245931" sldId="620"/>
        </pc:sldMkLst>
        <pc:spChg chg="mod ord">
          <ac:chgData name="Cristian Chilipirea" userId="34ab170da5908fc4" providerId="LiveId" clId="{D7DA5927-D473-4AEE-8BEF-0909585F6886}" dt="2021-03-10T20:37:01.462" v="185" actId="207"/>
          <ac:spMkLst>
            <pc:docMk/>
            <pc:sldMk cId="3155245931" sldId="620"/>
            <ac:spMk id="2" creationId="{D4CA21F5-30B8-4F5F-AB8E-3009F2460E7D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155245931" sldId="620"/>
            <ac:spMk id="4" creationId="{040C28B4-DE7E-4E20-9E51-E9D7B0E5E3A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155245931" sldId="620"/>
            <ac:spMk id="5" creationId="{A6519B45-721E-4B7F-A6EA-0E8006441709}"/>
          </ac:spMkLst>
        </pc:spChg>
        <pc:picChg chg="mod">
          <ac:chgData name="Cristian Chilipirea" userId="34ab170da5908fc4" providerId="LiveId" clId="{D7DA5927-D473-4AEE-8BEF-0909585F6886}" dt="2021-03-10T20:37:04.076" v="186" actId="1076"/>
          <ac:picMkLst>
            <pc:docMk/>
            <pc:sldMk cId="3155245931" sldId="620"/>
            <ac:picMk id="7" creationId="{D454A86C-86A7-4DB3-A9E2-0F7FAC15A061}"/>
          </ac:picMkLst>
        </pc:picChg>
      </pc:sldChg>
      <pc:sldChg chg="modSp add mod modClrScheme chgLayout">
        <pc:chgData name="Cristian Chilipirea" userId="34ab170da5908fc4" providerId="LiveId" clId="{D7DA5927-D473-4AEE-8BEF-0909585F6886}" dt="2021-03-10T20:37:33.963" v="192" actId="207"/>
        <pc:sldMkLst>
          <pc:docMk/>
          <pc:sldMk cId="278621425" sldId="621"/>
        </pc:sldMkLst>
        <pc:spChg chg="mod ord">
          <ac:chgData name="Cristian Chilipirea" userId="34ab170da5908fc4" providerId="LiveId" clId="{D7DA5927-D473-4AEE-8BEF-0909585F6886}" dt="2021-03-10T20:37:33.963" v="192" actId="207"/>
          <ac:spMkLst>
            <pc:docMk/>
            <pc:sldMk cId="278621425" sldId="621"/>
            <ac:spMk id="2" creationId="{D19CA5BE-A9EE-4840-B00F-C088514730DD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78621425" sldId="621"/>
            <ac:spMk id="3" creationId="{FC425E9E-2D43-439E-BFD6-96A9D86074E7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78621425" sldId="621"/>
            <ac:spMk id="4" creationId="{11D37E42-2D6B-4323-BD7B-B8F314BA4BC5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7:28.626" v="191" actId="207"/>
        <pc:sldMkLst>
          <pc:docMk/>
          <pc:sldMk cId="414989700" sldId="622"/>
        </pc:sldMkLst>
        <pc:spChg chg="mod ord">
          <ac:chgData name="Cristian Chilipirea" userId="34ab170da5908fc4" providerId="LiveId" clId="{D7DA5927-D473-4AEE-8BEF-0909585F6886}" dt="2021-03-10T20:37:28.626" v="191" actId="207"/>
          <ac:spMkLst>
            <pc:docMk/>
            <pc:sldMk cId="414989700" sldId="622"/>
            <ac:spMk id="2" creationId="{C3038122-F728-4752-834A-2443751B8CCB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14989700" sldId="622"/>
            <ac:spMk id="3" creationId="{A80AC0A7-4604-4DC7-B907-2232AF37BDFD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14989700" sldId="622"/>
            <ac:spMk id="4" creationId="{829EB688-104C-448A-9582-930FF91419C9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8:33.471" v="201" actId="14100"/>
        <pc:sldMkLst>
          <pc:docMk/>
          <pc:sldMk cId="4096181791" sldId="623"/>
        </pc:sldMkLst>
        <pc:spChg chg="mod ord">
          <ac:chgData name="Cristian Chilipirea" userId="34ab170da5908fc4" providerId="LiveId" clId="{D7DA5927-D473-4AEE-8BEF-0909585F6886}" dt="2021-03-10T20:38:28.923" v="200" actId="207"/>
          <ac:spMkLst>
            <pc:docMk/>
            <pc:sldMk cId="4096181791" sldId="623"/>
            <ac:spMk id="2" creationId="{1DDF87F0-360C-4D90-957B-1612FDBEE249}"/>
          </ac:spMkLst>
        </pc:spChg>
        <pc:spChg chg="mod ord">
          <ac:chgData name="Cristian Chilipirea" userId="34ab170da5908fc4" providerId="LiveId" clId="{D7DA5927-D473-4AEE-8BEF-0909585F6886}" dt="2021-03-10T20:38:33.471" v="201" actId="14100"/>
          <ac:spMkLst>
            <pc:docMk/>
            <pc:sldMk cId="4096181791" sldId="623"/>
            <ac:spMk id="3" creationId="{30F10FE3-9683-49FB-BEA1-0F067B2456EF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096181791" sldId="623"/>
            <ac:spMk id="4" creationId="{AF34273C-4347-41F8-881D-5F8467005AA3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9:13.074" v="210" actId="14100"/>
        <pc:sldMkLst>
          <pc:docMk/>
          <pc:sldMk cId="36634983" sldId="624"/>
        </pc:sldMkLst>
        <pc:spChg chg="mod ord">
          <ac:chgData name="Cristian Chilipirea" userId="34ab170da5908fc4" providerId="LiveId" clId="{D7DA5927-D473-4AEE-8BEF-0909585F6886}" dt="2021-03-10T20:39:09.172" v="209" actId="207"/>
          <ac:spMkLst>
            <pc:docMk/>
            <pc:sldMk cId="36634983" sldId="624"/>
            <ac:spMk id="2" creationId="{C9267D09-2B29-4C21-9671-EC2A1EC3CDA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6634983" sldId="624"/>
            <ac:spMk id="4" creationId="{7F76DE48-21A1-424F-A1DA-0B251222F8ED}"/>
          </ac:spMkLst>
        </pc:spChg>
        <pc:spChg chg="mod ord">
          <ac:chgData name="Cristian Chilipirea" userId="34ab170da5908fc4" providerId="LiveId" clId="{D7DA5927-D473-4AEE-8BEF-0909585F6886}" dt="2021-03-10T20:39:13.074" v="210" actId="14100"/>
          <ac:spMkLst>
            <pc:docMk/>
            <pc:sldMk cId="36634983" sldId="624"/>
            <ac:spMk id="5" creationId="{368B28F4-F8CC-44C9-8414-8C2C4F28F51F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9:16.680" v="211" actId="207"/>
        <pc:sldMkLst>
          <pc:docMk/>
          <pc:sldMk cId="3518888551" sldId="625"/>
        </pc:sldMkLst>
        <pc:spChg chg="mod ord">
          <ac:chgData name="Cristian Chilipirea" userId="34ab170da5908fc4" providerId="LiveId" clId="{D7DA5927-D473-4AEE-8BEF-0909585F6886}" dt="2021-03-10T20:39:16.680" v="211" actId="207"/>
          <ac:spMkLst>
            <pc:docMk/>
            <pc:sldMk cId="3518888551" sldId="625"/>
            <ac:spMk id="2" creationId="{C9267D09-2B29-4C21-9671-EC2A1EC3CDA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518888551" sldId="625"/>
            <ac:spMk id="4" creationId="{7F76DE48-21A1-424F-A1DA-0B251222F8ED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518888551" sldId="625"/>
            <ac:spMk id="5" creationId="{368B28F4-F8CC-44C9-8414-8C2C4F28F51F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7:41.538" v="469" actId="478"/>
        <pc:sldMkLst>
          <pc:docMk/>
          <pc:sldMk cId="1897459120" sldId="626"/>
        </pc:sldMkLst>
        <pc:spChg chg="add mod ord">
          <ac:chgData name="Cristian Chilipirea" userId="34ab170da5908fc4" providerId="LiveId" clId="{D7DA5927-D473-4AEE-8BEF-0909585F6886}" dt="2021-03-10T20:35:25.800" v="143" actId="700"/>
          <ac:spMkLst>
            <pc:docMk/>
            <pc:sldMk cId="1897459120" sldId="626"/>
            <ac:spMk id="2" creationId="{43F5FBFE-BD5E-4037-9C8E-3FB900EA95A5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897459120" sldId="626"/>
            <ac:spMk id="4" creationId="{C7DE4BF6-7E89-4206-B154-C6CE2F1E1414}"/>
          </ac:spMkLst>
        </pc:spChg>
        <pc:spChg chg="add del mod ord">
          <ac:chgData name="Cristian Chilipirea" userId="34ab170da5908fc4" providerId="LiveId" clId="{D7DA5927-D473-4AEE-8BEF-0909585F6886}" dt="2021-03-10T20:57:41.538" v="469" actId="478"/>
          <ac:spMkLst>
            <pc:docMk/>
            <pc:sldMk cId="1897459120" sldId="626"/>
            <ac:spMk id="5" creationId="{358950AB-513C-4B98-98AD-151EB0D763C9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7:55.701" v="471" actId="207"/>
        <pc:sldMkLst>
          <pc:docMk/>
          <pc:sldMk cId="883812" sldId="627"/>
        </pc:sldMkLst>
        <pc:spChg chg="mod ord">
          <ac:chgData name="Cristian Chilipirea" userId="34ab170da5908fc4" providerId="LiveId" clId="{D7DA5927-D473-4AEE-8BEF-0909585F6886}" dt="2021-03-10T20:57:55.701" v="471" actId="207"/>
          <ac:spMkLst>
            <pc:docMk/>
            <pc:sldMk cId="883812" sldId="627"/>
            <ac:spMk id="2" creationId="{DB78440F-FC0D-4674-BFC8-84CE409A996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883812" sldId="627"/>
            <ac:spMk id="3" creationId="{78069285-D2EC-46A1-827E-F060A15B9E87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883812" sldId="627"/>
            <ac:spMk id="4" creationId="{53C6F2BB-03F6-4673-B5BB-1D6EFDDB8AC9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8:02.631" v="472" actId="207"/>
        <pc:sldMkLst>
          <pc:docMk/>
          <pc:sldMk cId="3199807861" sldId="628"/>
        </pc:sldMkLst>
        <pc:spChg chg="mod ord">
          <ac:chgData name="Cristian Chilipirea" userId="34ab170da5908fc4" providerId="LiveId" clId="{D7DA5927-D473-4AEE-8BEF-0909585F6886}" dt="2021-03-10T20:58:02.631" v="472" actId="207"/>
          <ac:spMkLst>
            <pc:docMk/>
            <pc:sldMk cId="3199807861" sldId="628"/>
            <ac:spMk id="2" creationId="{DB78440F-FC0D-4674-BFC8-84CE409A996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199807861" sldId="628"/>
            <ac:spMk id="3" creationId="{78069285-D2EC-46A1-827E-F060A15B9E87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199807861" sldId="628"/>
            <ac:spMk id="4" creationId="{53C6F2BB-03F6-4673-B5BB-1D6EFDDB8AC9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8:10.845" v="474" actId="14100"/>
        <pc:sldMkLst>
          <pc:docMk/>
          <pc:sldMk cId="2872142653" sldId="630"/>
        </pc:sldMkLst>
        <pc:spChg chg="mod ord">
          <ac:chgData name="Cristian Chilipirea" userId="34ab170da5908fc4" providerId="LiveId" clId="{D7DA5927-D473-4AEE-8BEF-0909585F6886}" dt="2021-03-10T20:58:10.845" v="474" actId="14100"/>
          <ac:spMkLst>
            <pc:docMk/>
            <pc:sldMk cId="2872142653" sldId="630"/>
            <ac:spMk id="2" creationId="{DB78440F-FC0D-4674-BFC8-84CE409A996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872142653" sldId="630"/>
            <ac:spMk id="3" creationId="{78069285-D2EC-46A1-827E-F060A15B9E87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872142653" sldId="630"/>
            <ac:spMk id="4" creationId="{53C6F2BB-03F6-4673-B5BB-1D6EFDDB8AC9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8:15.656" v="475" actId="207"/>
        <pc:sldMkLst>
          <pc:docMk/>
          <pc:sldMk cId="4141000406" sldId="631"/>
        </pc:sldMkLst>
        <pc:spChg chg="mod ord">
          <ac:chgData name="Cristian Chilipirea" userId="34ab170da5908fc4" providerId="LiveId" clId="{D7DA5927-D473-4AEE-8BEF-0909585F6886}" dt="2021-03-10T20:58:15.656" v="475" actId="207"/>
          <ac:spMkLst>
            <pc:docMk/>
            <pc:sldMk cId="4141000406" sldId="631"/>
            <ac:spMk id="2" creationId="{DB78440F-FC0D-4674-BFC8-84CE409A996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141000406" sldId="631"/>
            <ac:spMk id="3" creationId="{78069285-D2EC-46A1-827E-F060A15B9E87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141000406" sldId="631"/>
            <ac:spMk id="4" creationId="{53C6F2BB-03F6-4673-B5BB-1D6EFDDB8AC9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8:28.231" v="478" actId="14100"/>
        <pc:sldMkLst>
          <pc:docMk/>
          <pc:sldMk cId="2427518392" sldId="632"/>
        </pc:sldMkLst>
        <pc:spChg chg="mod ord">
          <ac:chgData name="Cristian Chilipirea" userId="34ab170da5908fc4" providerId="LiveId" clId="{D7DA5927-D473-4AEE-8BEF-0909585F6886}" dt="2021-03-10T20:58:28.231" v="478" actId="14100"/>
          <ac:spMkLst>
            <pc:docMk/>
            <pc:sldMk cId="2427518392" sldId="632"/>
            <ac:spMk id="2" creationId="{DB78440F-FC0D-4674-BFC8-84CE409A996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427518392" sldId="632"/>
            <ac:spMk id="3" creationId="{78069285-D2EC-46A1-827E-F060A15B9E87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427518392" sldId="632"/>
            <ac:spMk id="4" creationId="{53C6F2BB-03F6-4673-B5BB-1D6EFDDB8AC9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8:38.190" v="480" actId="14100"/>
        <pc:sldMkLst>
          <pc:docMk/>
          <pc:sldMk cId="2681444780" sldId="633"/>
        </pc:sldMkLst>
        <pc:spChg chg="mod ord">
          <ac:chgData name="Cristian Chilipirea" userId="34ab170da5908fc4" providerId="LiveId" clId="{D7DA5927-D473-4AEE-8BEF-0909585F6886}" dt="2021-03-10T20:58:38.190" v="480" actId="14100"/>
          <ac:spMkLst>
            <pc:docMk/>
            <pc:sldMk cId="2681444780" sldId="633"/>
            <ac:spMk id="2" creationId="{DB78440F-FC0D-4674-BFC8-84CE409A996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681444780" sldId="633"/>
            <ac:spMk id="3" creationId="{78069285-D2EC-46A1-827E-F060A15B9E87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681444780" sldId="633"/>
            <ac:spMk id="4" creationId="{53C6F2BB-03F6-4673-B5BB-1D6EFDDB8AC9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5:09.475" v="418" actId="478"/>
        <pc:sldMkLst>
          <pc:docMk/>
          <pc:sldMk cId="223322367" sldId="635"/>
        </pc:sldMkLst>
        <pc:spChg chg="add del mod ord">
          <ac:chgData name="Cristian Chilipirea" userId="34ab170da5908fc4" providerId="LiveId" clId="{D7DA5927-D473-4AEE-8BEF-0909585F6886}" dt="2021-03-10T20:55:09.475" v="418" actId="478"/>
          <ac:spMkLst>
            <pc:docMk/>
            <pc:sldMk cId="223322367" sldId="635"/>
            <ac:spMk id="2" creationId="{4DF4AA3F-F6C4-4FC8-BFA0-046EB3C9E1EB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23322367" sldId="635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55:06.358" v="417" actId="20577"/>
          <ac:spMkLst>
            <pc:docMk/>
            <pc:sldMk cId="223322367" sldId="635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5:29.249" v="424" actId="478"/>
        <pc:sldMkLst>
          <pc:docMk/>
          <pc:sldMk cId="2791028989" sldId="636"/>
        </pc:sldMkLst>
        <pc:spChg chg="add del mod ord">
          <ac:chgData name="Cristian Chilipirea" userId="34ab170da5908fc4" providerId="LiveId" clId="{D7DA5927-D473-4AEE-8BEF-0909585F6886}" dt="2021-03-10T20:55:29.249" v="424" actId="478"/>
          <ac:spMkLst>
            <pc:docMk/>
            <pc:sldMk cId="2791028989" sldId="636"/>
            <ac:spMk id="2" creationId="{9A284C6C-1840-48B9-9907-CBFB1050DF2F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791028989" sldId="636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55:26.286" v="423" actId="14100"/>
          <ac:spMkLst>
            <pc:docMk/>
            <pc:sldMk cId="2791028989" sldId="636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5:45.493" v="430" actId="478"/>
        <pc:sldMkLst>
          <pc:docMk/>
          <pc:sldMk cId="3626788139" sldId="637"/>
        </pc:sldMkLst>
        <pc:spChg chg="add del mod ord">
          <ac:chgData name="Cristian Chilipirea" userId="34ab170da5908fc4" providerId="LiveId" clId="{D7DA5927-D473-4AEE-8BEF-0909585F6886}" dt="2021-03-10T20:55:45.493" v="430" actId="478"/>
          <ac:spMkLst>
            <pc:docMk/>
            <pc:sldMk cId="3626788139" sldId="637"/>
            <ac:spMk id="3" creationId="{07D18723-4D71-44CA-9E26-CFCE59CA7A7A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626788139" sldId="637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55:42.510" v="429" actId="14100"/>
          <ac:spMkLst>
            <pc:docMk/>
            <pc:sldMk cId="3626788139" sldId="637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6:03.525" v="435" actId="478"/>
        <pc:sldMkLst>
          <pc:docMk/>
          <pc:sldMk cId="621829694" sldId="638"/>
        </pc:sldMkLst>
        <pc:spChg chg="add del mod ord">
          <ac:chgData name="Cristian Chilipirea" userId="34ab170da5908fc4" providerId="LiveId" clId="{D7DA5927-D473-4AEE-8BEF-0909585F6886}" dt="2021-03-10T20:56:03.525" v="435" actId="478"/>
          <ac:spMkLst>
            <pc:docMk/>
            <pc:sldMk cId="621829694" sldId="638"/>
            <ac:spMk id="2" creationId="{73F8B6EC-64F9-4882-9377-34145A7512A7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621829694" sldId="638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55:59.462" v="434" actId="20577"/>
          <ac:spMkLst>
            <pc:docMk/>
            <pc:sldMk cId="621829694" sldId="638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6:15.129" v="440" actId="478"/>
        <pc:sldMkLst>
          <pc:docMk/>
          <pc:sldMk cId="1811602423" sldId="639"/>
        </pc:sldMkLst>
        <pc:spChg chg="add del mod ord">
          <ac:chgData name="Cristian Chilipirea" userId="34ab170da5908fc4" providerId="LiveId" clId="{D7DA5927-D473-4AEE-8BEF-0909585F6886}" dt="2021-03-10T20:56:15.129" v="440" actId="478"/>
          <ac:spMkLst>
            <pc:docMk/>
            <pc:sldMk cId="1811602423" sldId="639"/>
            <ac:spMk id="2" creationId="{457F59A0-5009-4387-BFE1-91E96C6D3A0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811602423" sldId="639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56:12.116" v="439" actId="207"/>
          <ac:spMkLst>
            <pc:docMk/>
            <pc:sldMk cId="1811602423" sldId="639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6:28.778" v="445" actId="478"/>
        <pc:sldMkLst>
          <pc:docMk/>
          <pc:sldMk cId="75127372" sldId="640"/>
        </pc:sldMkLst>
        <pc:spChg chg="add del mod ord">
          <ac:chgData name="Cristian Chilipirea" userId="34ab170da5908fc4" providerId="LiveId" clId="{D7DA5927-D473-4AEE-8BEF-0909585F6886}" dt="2021-03-10T20:56:28.778" v="445" actId="478"/>
          <ac:spMkLst>
            <pc:docMk/>
            <pc:sldMk cId="75127372" sldId="640"/>
            <ac:spMk id="2" creationId="{4660BF09-07BC-4929-B212-7127BC739C3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75127372" sldId="640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56:24.650" v="444" actId="20577"/>
          <ac:spMkLst>
            <pc:docMk/>
            <pc:sldMk cId="75127372" sldId="640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6:43.229" v="450" actId="478"/>
        <pc:sldMkLst>
          <pc:docMk/>
          <pc:sldMk cId="2732351751" sldId="641"/>
        </pc:sldMkLst>
        <pc:spChg chg="add del mod ord">
          <ac:chgData name="Cristian Chilipirea" userId="34ab170da5908fc4" providerId="LiveId" clId="{D7DA5927-D473-4AEE-8BEF-0909585F6886}" dt="2021-03-10T20:56:43.229" v="450" actId="478"/>
          <ac:spMkLst>
            <pc:docMk/>
            <pc:sldMk cId="2732351751" sldId="641"/>
            <ac:spMk id="2" creationId="{BCB0B465-64F7-45DF-9D08-50B3419B41F6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732351751" sldId="641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56:39.874" v="449" actId="20577"/>
          <ac:spMkLst>
            <pc:docMk/>
            <pc:sldMk cId="2732351751" sldId="641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7:00.701" v="455" actId="478"/>
        <pc:sldMkLst>
          <pc:docMk/>
          <pc:sldMk cId="1925082225" sldId="642"/>
        </pc:sldMkLst>
        <pc:spChg chg="add del mod ord">
          <ac:chgData name="Cristian Chilipirea" userId="34ab170da5908fc4" providerId="LiveId" clId="{D7DA5927-D473-4AEE-8BEF-0909585F6886}" dt="2021-03-10T20:57:00.701" v="455" actId="478"/>
          <ac:spMkLst>
            <pc:docMk/>
            <pc:sldMk cId="1925082225" sldId="642"/>
            <ac:spMk id="2" creationId="{04EFACC9-280A-4D1F-9FF2-4CA84D67E76D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925082225" sldId="642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56:56.814" v="454" actId="20577"/>
          <ac:spMkLst>
            <pc:docMk/>
            <pc:sldMk cId="1925082225" sldId="642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7:10.085" v="460" actId="20577"/>
        <pc:sldMkLst>
          <pc:docMk/>
          <pc:sldMk cId="2978945643" sldId="643"/>
        </pc:sldMkLst>
        <pc:spChg chg="add del mod ord">
          <ac:chgData name="Cristian Chilipirea" userId="34ab170da5908fc4" providerId="LiveId" clId="{D7DA5927-D473-4AEE-8BEF-0909585F6886}" dt="2021-03-10T20:57:05.269" v="456" actId="478"/>
          <ac:spMkLst>
            <pc:docMk/>
            <pc:sldMk cId="2978945643" sldId="643"/>
            <ac:spMk id="2" creationId="{DCCF600C-60EB-46F7-BCCF-C039860286B5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978945643" sldId="643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57:10.085" v="460" actId="20577"/>
          <ac:spMkLst>
            <pc:docMk/>
            <pc:sldMk cId="2978945643" sldId="643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7:22.921" v="465" actId="478"/>
        <pc:sldMkLst>
          <pc:docMk/>
          <pc:sldMk cId="121855409" sldId="644"/>
        </pc:sldMkLst>
        <pc:spChg chg="add del mod ord">
          <ac:chgData name="Cristian Chilipirea" userId="34ab170da5908fc4" providerId="LiveId" clId="{D7DA5927-D473-4AEE-8BEF-0909585F6886}" dt="2021-03-10T20:57:22.921" v="465" actId="478"/>
          <ac:spMkLst>
            <pc:docMk/>
            <pc:sldMk cId="121855409" sldId="644"/>
            <ac:spMk id="2" creationId="{2DA1ADD9-3814-42D3-B33E-370D92CD41DE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21855409" sldId="644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57:19.386" v="464" actId="20577"/>
          <ac:spMkLst>
            <pc:docMk/>
            <pc:sldMk cId="121855409" sldId="644"/>
            <ac:spMk id="7" creationId="{6F422BB9-6A7F-4BD2-9676-A6410BB10371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7:30.603" v="467" actId="207"/>
        <pc:sldMkLst>
          <pc:docMk/>
          <pc:sldMk cId="1863287891" sldId="645"/>
        </pc:sldMkLst>
        <pc:spChg chg="mod ord">
          <ac:chgData name="Cristian Chilipirea" userId="34ab170da5908fc4" providerId="LiveId" clId="{D7DA5927-D473-4AEE-8BEF-0909585F6886}" dt="2021-03-10T20:57:30.603" v="467" actId="207"/>
          <ac:spMkLst>
            <pc:docMk/>
            <pc:sldMk cId="1863287891" sldId="645"/>
            <ac:spMk id="2" creationId="{2565CD28-4340-4B33-A369-BAE1E5FFEB4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863287891" sldId="645"/>
            <ac:spMk id="3" creationId="{F9963B26-46E8-4E69-8B31-279971287BE9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863287891" sldId="645"/>
            <ac:spMk id="4" creationId="{985B36E1-6EC3-4B9E-9B6C-3CA312E26862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7:35.092" v="468" actId="207"/>
        <pc:sldMkLst>
          <pc:docMk/>
          <pc:sldMk cId="1943629112" sldId="646"/>
        </pc:sldMkLst>
        <pc:spChg chg="mod ord">
          <ac:chgData name="Cristian Chilipirea" userId="34ab170da5908fc4" providerId="LiveId" clId="{D7DA5927-D473-4AEE-8BEF-0909585F6886}" dt="2021-03-10T20:57:35.092" v="468" actId="207"/>
          <ac:spMkLst>
            <pc:docMk/>
            <pc:sldMk cId="1943629112" sldId="646"/>
            <ac:spMk id="2" creationId="{2565CD28-4340-4B33-A369-BAE1E5FFEB4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943629112" sldId="646"/>
            <ac:spMk id="3" creationId="{F9963B26-46E8-4E69-8B31-279971287BE9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943629112" sldId="646"/>
            <ac:spMk id="4" creationId="{985B36E1-6EC3-4B9E-9B6C-3CA312E26862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7:26.746" v="466" actId="207"/>
        <pc:sldMkLst>
          <pc:docMk/>
          <pc:sldMk cId="2521925495" sldId="647"/>
        </pc:sldMkLst>
        <pc:spChg chg="mod ord">
          <ac:chgData name="Cristian Chilipirea" userId="34ab170da5908fc4" providerId="LiveId" clId="{D7DA5927-D473-4AEE-8BEF-0909585F6886}" dt="2021-03-10T20:57:26.746" v="466" actId="207"/>
          <ac:spMkLst>
            <pc:docMk/>
            <pc:sldMk cId="2521925495" sldId="647"/>
            <ac:spMk id="2" creationId="{2565CD28-4340-4B33-A369-BAE1E5FFEB4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521925495" sldId="647"/>
            <ac:spMk id="3" creationId="{F9963B26-46E8-4E69-8B31-279971287BE9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521925495" sldId="647"/>
            <ac:spMk id="4" creationId="{985B36E1-6EC3-4B9E-9B6C-3CA312E26862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279728188" sldId="677"/>
        </pc:sldMkLst>
      </pc:sldChg>
      <pc:sldChg chg="addSp delSp modSp">
        <pc:chgData name="Cristian Chilipirea" userId="34ab170da5908fc4" providerId="LiveId" clId="{D7DA5927-D473-4AEE-8BEF-0909585F6886}" dt="2021-03-10T20:22:55.025" v="47"/>
        <pc:sldMkLst>
          <pc:docMk/>
          <pc:sldMk cId="1691017973" sldId="678"/>
        </pc:sldMkLst>
        <pc:spChg chg="add del mod">
          <ac:chgData name="Cristian Chilipirea" userId="34ab170da5908fc4" providerId="LiveId" clId="{D7DA5927-D473-4AEE-8BEF-0909585F6886}" dt="2021-03-10T20:22:49.529" v="45"/>
          <ac:spMkLst>
            <pc:docMk/>
            <pc:sldMk cId="1691017973" sldId="678"/>
            <ac:spMk id="5" creationId="{00E4274D-E932-4819-B6D8-7BCAB020791A}"/>
          </ac:spMkLst>
        </pc:spChg>
        <pc:spChg chg="add del mod">
          <ac:chgData name="Cristian Chilipirea" userId="34ab170da5908fc4" providerId="LiveId" clId="{D7DA5927-D473-4AEE-8BEF-0909585F6886}" dt="2021-03-10T20:22:55.025" v="47"/>
          <ac:spMkLst>
            <pc:docMk/>
            <pc:sldMk cId="1691017973" sldId="678"/>
            <ac:spMk id="7" creationId="{6B4E91C6-CC52-49E9-A169-ADDCF0A3BF4A}"/>
          </ac:spMkLst>
        </pc:spChg>
      </pc:sldChg>
      <pc:sldChg chg="addSp delSp modSp del mod chgLayout">
        <pc:chgData name="Cristian Chilipirea" userId="34ab170da5908fc4" providerId="LiveId" clId="{D7DA5927-D473-4AEE-8BEF-0909585F6886}" dt="2021-03-10T20:33:32.144" v="78"/>
        <pc:sldMkLst>
          <pc:docMk/>
          <pc:sldMk cId="45726390" sldId="679"/>
        </pc:sldMkLst>
        <pc:spChg chg="mod ord">
          <ac:chgData name="Cristian Chilipirea" userId="34ab170da5908fc4" providerId="LiveId" clId="{D7DA5927-D473-4AEE-8BEF-0909585F6886}" dt="2021-03-10T20:33:31.248" v="75" actId="700"/>
          <ac:spMkLst>
            <pc:docMk/>
            <pc:sldMk cId="45726390" sldId="679"/>
            <ac:spMk id="2" creationId="{2CA6F32D-1218-41B2-B19D-C4564AEA458D}"/>
          </ac:spMkLst>
        </pc:spChg>
        <pc:spChg chg="add del mod ord">
          <ac:chgData name="Cristian Chilipirea" userId="34ab170da5908fc4" providerId="LiveId" clId="{D7DA5927-D473-4AEE-8BEF-0909585F6886}" dt="2021-03-10T20:33:31.248" v="75" actId="700"/>
          <ac:spMkLst>
            <pc:docMk/>
            <pc:sldMk cId="45726390" sldId="679"/>
            <ac:spMk id="3" creationId="{5CA425B1-501C-45B9-9FD8-DE37B9053755}"/>
          </ac:spMkLst>
        </pc:spChg>
        <pc:spChg chg="mod ord">
          <ac:chgData name="Cristian Chilipirea" userId="34ab170da5908fc4" providerId="LiveId" clId="{D7DA5927-D473-4AEE-8BEF-0909585F6886}" dt="2021-03-10T20:33:31.248" v="75" actId="700"/>
          <ac:spMkLst>
            <pc:docMk/>
            <pc:sldMk cId="45726390" sldId="679"/>
            <ac:spMk id="4" creationId="{981733A2-F960-4674-96C7-2A65DD543161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93595547" sldId="679"/>
        </pc:sldMkLst>
      </pc:sldChg>
      <pc:sldChg chg="addSp delSp modSp del mod modClrScheme chgLayout">
        <pc:chgData name="Cristian Chilipirea" userId="34ab170da5908fc4" providerId="LiveId" clId="{D7DA5927-D473-4AEE-8BEF-0909585F6886}" dt="2021-03-10T20:34:48.286" v="89"/>
        <pc:sldMkLst>
          <pc:docMk/>
          <pc:sldMk cId="3038887159" sldId="679"/>
        </pc:sldMkLst>
        <pc:spChg chg="mod ord">
          <ac:chgData name="Cristian Chilipirea" userId="34ab170da5908fc4" providerId="LiveId" clId="{D7DA5927-D473-4AEE-8BEF-0909585F6886}" dt="2021-03-10T20:34:47.968" v="88" actId="700"/>
          <ac:spMkLst>
            <pc:docMk/>
            <pc:sldMk cId="3038887159" sldId="679"/>
            <ac:spMk id="2" creationId="{2CA6F32D-1218-41B2-B19D-C4564AEA458D}"/>
          </ac:spMkLst>
        </pc:spChg>
        <pc:spChg chg="add del mod ord">
          <ac:chgData name="Cristian Chilipirea" userId="34ab170da5908fc4" providerId="LiveId" clId="{D7DA5927-D473-4AEE-8BEF-0909585F6886}" dt="2021-03-10T20:34:47.968" v="88" actId="700"/>
          <ac:spMkLst>
            <pc:docMk/>
            <pc:sldMk cId="3038887159" sldId="679"/>
            <ac:spMk id="3" creationId="{0005F1EB-A482-4553-924A-4F27E0A86862}"/>
          </ac:spMkLst>
        </pc:spChg>
        <pc:spChg chg="mod ord">
          <ac:chgData name="Cristian Chilipirea" userId="34ab170da5908fc4" providerId="LiveId" clId="{D7DA5927-D473-4AEE-8BEF-0909585F6886}" dt="2021-03-10T20:34:47.968" v="88" actId="700"/>
          <ac:spMkLst>
            <pc:docMk/>
            <pc:sldMk cId="3038887159" sldId="679"/>
            <ac:spMk id="4" creationId="{981733A2-F960-4674-96C7-2A65DD543161}"/>
          </ac:spMkLst>
        </pc:spChg>
        <pc:spChg chg="add del mod ord">
          <ac:chgData name="Cristian Chilipirea" userId="34ab170da5908fc4" providerId="LiveId" clId="{D7DA5927-D473-4AEE-8BEF-0909585F6886}" dt="2021-03-10T20:34:47.547" v="87" actId="700"/>
          <ac:spMkLst>
            <pc:docMk/>
            <pc:sldMk cId="3038887159" sldId="679"/>
            <ac:spMk id="21" creationId="{2956C4E6-0EEB-4C83-9C66-C72DE2DAF01C}"/>
          </ac:spMkLst>
        </pc:spChg>
      </pc:sldChg>
      <pc:sldChg chg="del">
        <pc:chgData name="Cristian Chilipirea" userId="34ab170da5908fc4" providerId="LiveId" clId="{D7DA5927-D473-4AEE-8BEF-0909585F6886}" dt="2021-03-10T20:33:31.679" v="77"/>
        <pc:sldMkLst>
          <pc:docMk/>
          <pc:sldMk cId="1354323637" sldId="680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440861646" sldId="680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350614339" sldId="681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947703394" sldId="682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707382702" sldId="683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08681363" sldId="684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858418054" sldId="685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057339212" sldId="686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018699342" sldId="687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075809267" sldId="688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648758286" sldId="689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579555077" sldId="690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265175015" sldId="691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689610395" sldId="692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599576974" sldId="693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667053831" sldId="694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575434959" sldId="695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149427460" sldId="696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421059359" sldId="697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449918423" sldId="698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4035309953" sldId="699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1502304" sldId="700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400095267" sldId="701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853163693" sldId="702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440607238" sldId="703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785892183" sldId="704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829696311" sldId="705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087043223" sldId="706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910641494" sldId="707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4260203964" sldId="708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012895254" sldId="709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857159270" sldId="710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67533109" sldId="711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710067489" sldId="712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795372689" sldId="713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548314742" sldId="715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7611562" sldId="716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265911002" sldId="717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826152594" sldId="718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783024352" sldId="719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4155747342" sldId="720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842942952" sldId="721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537929409" sldId="722"/>
        </pc:sldMkLst>
      </pc:sldChg>
      <pc:sldMasterChg chg="addSldLayout delSldLayout">
        <pc:chgData name="Cristian Chilipirea" userId="34ab170da5908fc4" providerId="LiveId" clId="{D7DA5927-D473-4AEE-8BEF-0909585F6886}" dt="2021-03-10T20:34:55.008" v="96" actId="47"/>
        <pc:sldMasterMkLst>
          <pc:docMk/>
          <pc:sldMasterMk cId="2779709577" sldId="2147483648"/>
        </pc:sldMasterMkLst>
        <pc:sldLayoutChg chg="add del">
          <pc:chgData name="Cristian Chilipirea" userId="34ab170da5908fc4" providerId="LiveId" clId="{D7DA5927-D473-4AEE-8BEF-0909585F6886}" dt="2021-03-10T20:34:55.008" v="96" actId="47"/>
          <pc:sldLayoutMkLst>
            <pc:docMk/>
            <pc:sldMasterMk cId="2779709577" sldId="2147483648"/>
            <pc:sldLayoutMk cId="4193639877" sldId="2147483660"/>
          </pc:sldLayoutMkLst>
        </pc:sldLayoutChg>
        <pc:sldLayoutChg chg="add del">
          <pc:chgData name="Cristian Chilipirea" userId="34ab170da5908fc4" providerId="LiveId" clId="{D7DA5927-D473-4AEE-8BEF-0909585F6886}" dt="2021-03-10T20:34:49.763" v="92" actId="47"/>
          <pc:sldLayoutMkLst>
            <pc:docMk/>
            <pc:sldMasterMk cId="2779709577" sldId="2147483648"/>
            <pc:sldLayoutMk cId="2827114290" sldId="2147483666"/>
          </pc:sldLayoutMkLst>
        </pc:sldLayoutChg>
      </pc:sldMasterChg>
      <pc:sldMasterChg chg="add del addSldLayout delSldLayout">
        <pc:chgData name="Cristian Chilipirea" userId="34ab170da5908fc4" providerId="LiveId" clId="{D7DA5927-D473-4AEE-8BEF-0909585F6886}" dt="2021-03-10T20:34:47.547" v="87" actId="700"/>
        <pc:sldMasterMkLst>
          <pc:docMk/>
          <pc:sldMasterMk cId="1770130252" sldId="2147483667"/>
        </pc:sldMasterMkLst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3806976728" sldId="2147483668"/>
          </pc:sldLayoutMkLst>
        </pc:sldLayoutChg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1614102630" sldId="2147483669"/>
          </pc:sldLayoutMkLst>
        </pc:sldLayoutChg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2760766883" sldId="2147483670"/>
          </pc:sldLayoutMkLst>
        </pc:sldLayoutChg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2952821780" sldId="2147483671"/>
          </pc:sldLayoutMkLst>
        </pc:sldLayoutChg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2990421496" sldId="2147483672"/>
          </pc:sldLayoutMkLst>
        </pc:sldLayoutChg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995995939" sldId="2147483673"/>
          </pc:sldLayoutMkLst>
        </pc:sldLayoutChg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1244856436" sldId="2147483674"/>
          </pc:sldLayoutMkLst>
        </pc:sldLayoutChg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1154641602" sldId="2147483675"/>
          </pc:sldLayoutMkLst>
        </pc:sldLayoutChg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4115553878" sldId="2147483676"/>
          </pc:sldLayoutMkLst>
        </pc:sldLayoutChg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4274093267" sldId="2147483677"/>
          </pc:sldLayoutMkLst>
        </pc:sldLayoutChg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1083640857" sldId="2147483678"/>
          </pc:sldLayoutMkLst>
        </pc:sldLayoutChg>
      </pc:sldMasterChg>
    </pc:docChg>
  </pc:docChgLst>
  <pc:docChgLst>
    <pc:chgData name="Cristian Chilipirea" userId="34ab170da5908fc4" providerId="LiveId" clId="{0FFB66B4-E02E-44EE-948B-96F2728F7C82}"/>
    <pc:docChg chg="undo custSel addSld delSld modSld sldOrd">
      <pc:chgData name="Cristian Chilipirea" userId="34ab170da5908fc4" providerId="LiveId" clId="{0FFB66B4-E02E-44EE-948B-96F2728F7C82}" dt="2021-02-24T07:31:50.337" v="1291"/>
      <pc:docMkLst>
        <pc:docMk/>
      </pc:docMkLst>
      <pc:sldChg chg="modSp mod">
        <pc:chgData name="Cristian Chilipirea" userId="34ab170da5908fc4" providerId="LiveId" clId="{0FFB66B4-E02E-44EE-948B-96F2728F7C82}" dt="2021-02-19T23:04:44.108" v="76" actId="20577"/>
        <pc:sldMkLst>
          <pc:docMk/>
          <pc:sldMk cId="736295071" sldId="256"/>
        </pc:sldMkLst>
        <pc:spChg chg="mod">
          <ac:chgData name="Cristian Chilipirea" userId="34ab170da5908fc4" providerId="LiveId" clId="{0FFB66B4-E02E-44EE-948B-96F2728F7C82}" dt="2021-02-19T23:04:44.108" v="76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addSp delSp modSp new del mod">
        <pc:chgData name="Cristian Chilipirea" userId="34ab170da5908fc4" providerId="LiveId" clId="{0FFB66B4-E02E-44EE-948B-96F2728F7C82}" dt="2021-02-23T11:48:58.762" v="804" actId="47"/>
        <pc:sldMkLst>
          <pc:docMk/>
          <pc:sldMk cId="3896472430" sldId="257"/>
        </pc:sldMkLst>
        <pc:spChg chg="mod">
          <ac:chgData name="Cristian Chilipirea" userId="34ab170da5908fc4" providerId="LiveId" clId="{0FFB66B4-E02E-44EE-948B-96F2728F7C82}" dt="2021-02-19T23:07:44.392" v="171" actId="20577"/>
          <ac:spMkLst>
            <pc:docMk/>
            <pc:sldMk cId="3896472430" sldId="257"/>
            <ac:spMk id="3" creationId="{F1733026-A453-43A0-A4F7-A7826F90FCDC}"/>
          </ac:spMkLst>
        </pc:spChg>
        <pc:spChg chg="del">
          <ac:chgData name="Cristian Chilipirea" userId="34ab170da5908fc4" providerId="LiveId" clId="{0FFB66B4-E02E-44EE-948B-96F2728F7C82}" dt="2021-02-19T23:06:22.419" v="81" actId="478"/>
          <ac:spMkLst>
            <pc:docMk/>
            <pc:sldMk cId="3896472430" sldId="257"/>
            <ac:spMk id="4" creationId="{673697B0-900F-40E8-8618-18A15F6BB212}"/>
          </ac:spMkLst>
        </pc:spChg>
        <pc:spChg chg="add mod">
          <ac:chgData name="Cristian Chilipirea" userId="34ab170da5908fc4" providerId="LiveId" clId="{0FFB66B4-E02E-44EE-948B-96F2728F7C82}" dt="2021-02-19T23:08:22.620" v="195" actId="20577"/>
          <ac:spMkLst>
            <pc:docMk/>
            <pc:sldMk cId="3896472430" sldId="257"/>
            <ac:spMk id="6" creationId="{4748D2E3-2219-48CD-AA3F-CA5DF4FCBDFF}"/>
          </ac:spMkLst>
        </pc:spChg>
        <pc:picChg chg="add mod">
          <ac:chgData name="Cristian Chilipirea" userId="34ab170da5908fc4" providerId="LiveId" clId="{0FFB66B4-E02E-44EE-948B-96F2728F7C82}" dt="2021-02-19T23:06:22.931" v="82"/>
          <ac:picMkLst>
            <pc:docMk/>
            <pc:sldMk cId="3896472430" sldId="257"/>
            <ac:picMk id="5" creationId="{666207FB-AECB-4569-8DD8-E660386DAD74}"/>
          </ac:picMkLst>
        </pc:picChg>
        <pc:picChg chg="add mod">
          <ac:chgData name="Cristian Chilipirea" userId="34ab170da5908fc4" providerId="LiveId" clId="{0FFB66B4-E02E-44EE-948B-96F2728F7C82}" dt="2021-02-19T23:07:37.576" v="162" actId="1076"/>
          <ac:picMkLst>
            <pc:docMk/>
            <pc:sldMk cId="3896472430" sldId="257"/>
            <ac:picMk id="7" creationId="{562A1C61-53FE-4AEE-A5F9-22974BE6CB63}"/>
          </ac:picMkLst>
        </pc:picChg>
        <pc:picChg chg="add mod">
          <ac:chgData name="Cristian Chilipirea" userId="34ab170da5908fc4" providerId="LiveId" clId="{0FFB66B4-E02E-44EE-948B-96F2728F7C82}" dt="2021-02-19T23:07:34.685" v="161" actId="1076"/>
          <ac:picMkLst>
            <pc:docMk/>
            <pc:sldMk cId="3896472430" sldId="257"/>
            <ac:picMk id="8" creationId="{007437EB-3C36-4F7F-A1A3-10763B083D3D}"/>
          </ac:picMkLst>
        </pc:picChg>
        <pc:picChg chg="add mod">
          <ac:chgData name="Cristian Chilipirea" userId="34ab170da5908fc4" providerId="LiveId" clId="{0FFB66B4-E02E-44EE-948B-96F2728F7C82}" dt="2021-02-19T23:07:32.478" v="160" actId="1076"/>
          <ac:picMkLst>
            <pc:docMk/>
            <pc:sldMk cId="3896472430" sldId="257"/>
            <ac:picMk id="9" creationId="{96220DC3-9988-4145-9AEB-03BB126553B5}"/>
          </ac:picMkLst>
        </pc:picChg>
        <pc:picChg chg="add mod">
          <ac:chgData name="Cristian Chilipirea" userId="34ab170da5908fc4" providerId="LiveId" clId="{0FFB66B4-E02E-44EE-948B-96F2728F7C82}" dt="2021-02-19T23:07:34.685" v="161" actId="1076"/>
          <ac:picMkLst>
            <pc:docMk/>
            <pc:sldMk cId="3896472430" sldId="257"/>
            <ac:picMk id="10" creationId="{9576DDC5-9D1A-48F6-B707-79B96AE358BD}"/>
          </ac:picMkLst>
        </pc:picChg>
        <pc:picChg chg="add mod">
          <ac:chgData name="Cristian Chilipirea" userId="34ab170da5908fc4" providerId="LiveId" clId="{0FFB66B4-E02E-44EE-948B-96F2728F7C82}" dt="2021-02-19T23:07:32.478" v="160" actId="1076"/>
          <ac:picMkLst>
            <pc:docMk/>
            <pc:sldMk cId="3896472430" sldId="257"/>
            <ac:picMk id="11" creationId="{8CB17594-D244-4FBA-B0A5-E42148F1C2F0}"/>
          </ac:picMkLst>
        </pc:picChg>
      </pc:sldChg>
      <pc:sldChg chg="addSp delSp modSp new mod">
        <pc:chgData name="Cristian Chilipirea" userId="34ab170da5908fc4" providerId="LiveId" clId="{0FFB66B4-E02E-44EE-948B-96F2728F7C82}" dt="2021-02-19T23:46:37.335" v="803" actId="14100"/>
        <pc:sldMkLst>
          <pc:docMk/>
          <pc:sldMk cId="2476173855" sldId="258"/>
        </pc:sldMkLst>
        <pc:spChg chg="del">
          <ac:chgData name="Cristian Chilipirea" userId="34ab170da5908fc4" providerId="LiveId" clId="{0FFB66B4-E02E-44EE-948B-96F2728F7C82}" dt="2021-02-19T23:13:12.023" v="385" actId="478"/>
          <ac:spMkLst>
            <pc:docMk/>
            <pc:sldMk cId="2476173855" sldId="258"/>
            <ac:spMk id="3" creationId="{6658638F-7353-4A94-BFDA-60B917527CFD}"/>
          </ac:spMkLst>
        </pc:spChg>
        <pc:spChg chg="del">
          <ac:chgData name="Cristian Chilipirea" userId="34ab170da5908fc4" providerId="LiveId" clId="{0FFB66B4-E02E-44EE-948B-96F2728F7C82}" dt="2021-02-19T23:13:04.631" v="382" actId="478"/>
          <ac:spMkLst>
            <pc:docMk/>
            <pc:sldMk cId="2476173855" sldId="258"/>
            <ac:spMk id="4" creationId="{CDB2DAE5-1F77-4D40-B51F-D6B1F05ECB23}"/>
          </ac:spMkLst>
        </pc:spChg>
        <pc:spChg chg="add mod">
          <ac:chgData name="Cristian Chilipirea" userId="34ab170da5908fc4" providerId="LiveId" clId="{0FFB66B4-E02E-44EE-948B-96F2728F7C82}" dt="2021-02-19T23:46:37.335" v="803" actId="14100"/>
          <ac:spMkLst>
            <pc:docMk/>
            <pc:sldMk cId="2476173855" sldId="258"/>
            <ac:spMk id="5" creationId="{44FB227A-8BA6-4A8F-8F25-8EE252A91CEA}"/>
          </ac:spMkLst>
        </pc:spChg>
      </pc:sldChg>
      <pc:sldChg chg="addSp delSp modSp new del mod">
        <pc:chgData name="Cristian Chilipirea" userId="34ab170da5908fc4" providerId="LiveId" clId="{0FFB66B4-E02E-44EE-948B-96F2728F7C82}" dt="2021-02-23T11:49:00.372" v="805" actId="47"/>
        <pc:sldMkLst>
          <pc:docMk/>
          <pc:sldMk cId="1433439018" sldId="259"/>
        </pc:sldMkLst>
        <pc:spChg chg="del mod">
          <ac:chgData name="Cristian Chilipirea" userId="34ab170da5908fc4" providerId="LiveId" clId="{0FFB66B4-E02E-44EE-948B-96F2728F7C82}" dt="2021-02-19T23:12:31.183" v="379" actId="478"/>
          <ac:spMkLst>
            <pc:docMk/>
            <pc:sldMk cId="1433439018" sldId="259"/>
            <ac:spMk id="2" creationId="{6080C404-FAD3-4FC8-B1A4-152F22DFE103}"/>
          </ac:spMkLst>
        </pc:spChg>
        <pc:spChg chg="mod">
          <ac:chgData name="Cristian Chilipirea" userId="34ab170da5908fc4" providerId="LiveId" clId="{0FFB66B4-E02E-44EE-948B-96F2728F7C82}" dt="2021-02-19T23:12:41.956" v="381" actId="20577"/>
          <ac:spMkLst>
            <pc:docMk/>
            <pc:sldMk cId="1433439018" sldId="259"/>
            <ac:spMk id="3" creationId="{7E8668F2-B98B-4EB3-9E71-6AB28F55A72B}"/>
          </ac:spMkLst>
        </pc:spChg>
        <pc:spChg chg="del">
          <ac:chgData name="Cristian Chilipirea" userId="34ab170da5908fc4" providerId="LiveId" clId="{0FFB66B4-E02E-44EE-948B-96F2728F7C82}" dt="2021-02-19T23:09:42.637" v="198" actId="478"/>
          <ac:spMkLst>
            <pc:docMk/>
            <pc:sldMk cId="1433439018" sldId="259"/>
            <ac:spMk id="4" creationId="{84BBF69F-141D-4944-9F7A-57861C2A372B}"/>
          </ac:spMkLst>
        </pc:spChg>
        <pc:spChg chg="add mod">
          <ac:chgData name="Cristian Chilipirea" userId="34ab170da5908fc4" providerId="LiveId" clId="{0FFB66B4-E02E-44EE-948B-96F2728F7C82}" dt="2021-02-19T23:11:50.779" v="376" actId="20577"/>
          <ac:spMkLst>
            <pc:docMk/>
            <pc:sldMk cId="1433439018" sldId="259"/>
            <ac:spMk id="6" creationId="{76B770FA-C5C3-47FC-A456-DEFD003C98D8}"/>
          </ac:spMkLst>
        </pc:spChg>
        <pc:spChg chg="add mod">
          <ac:chgData name="Cristian Chilipirea" userId="34ab170da5908fc4" providerId="LiveId" clId="{0FFB66B4-E02E-44EE-948B-96F2728F7C82}" dt="2021-02-19T23:12:34.907" v="380"/>
          <ac:spMkLst>
            <pc:docMk/>
            <pc:sldMk cId="1433439018" sldId="259"/>
            <ac:spMk id="11" creationId="{33AF8858-7DE5-4A6A-9397-10070D354169}"/>
          </ac:spMkLst>
        </pc:spChg>
        <pc:picChg chg="add mod">
          <ac:chgData name="Cristian Chilipirea" userId="34ab170da5908fc4" providerId="LiveId" clId="{0FFB66B4-E02E-44EE-948B-96F2728F7C82}" dt="2021-02-19T23:09:40.277" v="197"/>
          <ac:picMkLst>
            <pc:docMk/>
            <pc:sldMk cId="1433439018" sldId="259"/>
            <ac:picMk id="5" creationId="{B1402A71-8678-455A-997E-1295B0419470}"/>
          </ac:picMkLst>
        </pc:picChg>
        <pc:picChg chg="add mod">
          <ac:chgData name="Cristian Chilipirea" userId="34ab170da5908fc4" providerId="LiveId" clId="{0FFB66B4-E02E-44EE-948B-96F2728F7C82}" dt="2021-02-19T23:10:11.550" v="213" actId="1076"/>
          <ac:picMkLst>
            <pc:docMk/>
            <pc:sldMk cId="1433439018" sldId="259"/>
            <ac:picMk id="7" creationId="{2574AB29-3BB6-48C4-A15D-218C05192128}"/>
          </ac:picMkLst>
        </pc:picChg>
        <pc:picChg chg="add mod">
          <ac:chgData name="Cristian Chilipirea" userId="34ab170da5908fc4" providerId="LiveId" clId="{0FFB66B4-E02E-44EE-948B-96F2728F7C82}" dt="2021-02-19T23:11:44.244" v="371" actId="1076"/>
          <ac:picMkLst>
            <pc:docMk/>
            <pc:sldMk cId="1433439018" sldId="259"/>
            <ac:picMk id="8" creationId="{2603A6BB-79B8-4128-AFA7-C2F5E20721D6}"/>
          </ac:picMkLst>
        </pc:picChg>
        <pc:picChg chg="add mod">
          <ac:chgData name="Cristian Chilipirea" userId="34ab170da5908fc4" providerId="LiveId" clId="{0FFB66B4-E02E-44EE-948B-96F2728F7C82}" dt="2021-02-19T23:11:42.210" v="370" actId="1076"/>
          <ac:picMkLst>
            <pc:docMk/>
            <pc:sldMk cId="1433439018" sldId="259"/>
            <ac:picMk id="9" creationId="{E706112D-A574-4643-B254-034E10F2D42D}"/>
          </ac:picMkLst>
        </pc:picChg>
        <pc:picChg chg="add mod">
          <ac:chgData name="Cristian Chilipirea" userId="34ab170da5908fc4" providerId="LiveId" clId="{0FFB66B4-E02E-44EE-948B-96F2728F7C82}" dt="2021-02-19T23:12:07.483" v="378" actId="1076"/>
          <ac:picMkLst>
            <pc:docMk/>
            <pc:sldMk cId="1433439018" sldId="259"/>
            <ac:picMk id="10" creationId="{84D35D54-7E8E-4060-82C9-BB3A94315336}"/>
          </ac:picMkLst>
        </pc:picChg>
      </pc:sldChg>
      <pc:sldChg chg="addSp delSp modSp new mod">
        <pc:chgData name="Cristian Chilipirea" userId="34ab170da5908fc4" providerId="LiveId" clId="{0FFB66B4-E02E-44EE-948B-96F2728F7C82}" dt="2021-02-19T23:15:57.994" v="420" actId="14100"/>
        <pc:sldMkLst>
          <pc:docMk/>
          <pc:sldMk cId="254936104" sldId="260"/>
        </pc:sldMkLst>
        <pc:spChg chg="mod">
          <ac:chgData name="Cristian Chilipirea" userId="34ab170da5908fc4" providerId="LiveId" clId="{0FFB66B4-E02E-44EE-948B-96F2728F7C82}" dt="2021-02-19T23:13:20.514" v="387"/>
          <ac:spMkLst>
            <pc:docMk/>
            <pc:sldMk cId="254936104" sldId="260"/>
            <ac:spMk id="3" creationId="{C9EF84C7-31C6-4D71-AF86-7E98BD88FBBB}"/>
          </ac:spMkLst>
        </pc:spChg>
        <pc:spChg chg="del">
          <ac:chgData name="Cristian Chilipirea" userId="34ab170da5908fc4" providerId="LiveId" clId="{0FFB66B4-E02E-44EE-948B-96F2728F7C82}" dt="2021-02-19T23:13:22.108" v="388" actId="478"/>
          <ac:spMkLst>
            <pc:docMk/>
            <pc:sldMk cId="254936104" sldId="260"/>
            <ac:spMk id="4" creationId="{92AD3C12-36AA-41CB-B786-DB047D3D39A1}"/>
          </ac:spMkLst>
        </pc:spChg>
        <pc:spChg chg="add del mod">
          <ac:chgData name="Cristian Chilipirea" userId="34ab170da5908fc4" providerId="LiveId" clId="{0FFB66B4-E02E-44EE-948B-96F2728F7C82}" dt="2021-02-19T23:13:28.733" v="390"/>
          <ac:spMkLst>
            <pc:docMk/>
            <pc:sldMk cId="254936104" sldId="260"/>
            <ac:spMk id="5" creationId="{E10D3129-FDD6-4865-9616-7B72FDD4C4E5}"/>
          </ac:spMkLst>
        </pc:spChg>
        <pc:spChg chg="add mod">
          <ac:chgData name="Cristian Chilipirea" userId="34ab170da5908fc4" providerId="LiveId" clId="{0FFB66B4-E02E-44EE-948B-96F2728F7C82}" dt="2021-02-19T23:15:57.994" v="420" actId="14100"/>
          <ac:spMkLst>
            <pc:docMk/>
            <pc:sldMk cId="254936104" sldId="260"/>
            <ac:spMk id="6" creationId="{7B803FB2-A17D-4361-A230-F042B25C486E}"/>
          </ac:spMkLst>
        </pc:spChg>
      </pc:sldChg>
      <pc:sldChg chg="modSp new mod">
        <pc:chgData name="Cristian Chilipirea" userId="34ab170da5908fc4" providerId="LiveId" clId="{0FFB66B4-E02E-44EE-948B-96F2728F7C82}" dt="2021-02-19T23:15:52.183" v="419" actId="14100"/>
        <pc:sldMkLst>
          <pc:docMk/>
          <pc:sldMk cId="713726514" sldId="261"/>
        </pc:sldMkLst>
        <pc:spChg chg="mod">
          <ac:chgData name="Cristian Chilipirea" userId="34ab170da5908fc4" providerId="LiveId" clId="{0FFB66B4-E02E-44EE-948B-96F2728F7C82}" dt="2021-02-19T23:13:54.738" v="394"/>
          <ac:spMkLst>
            <pc:docMk/>
            <pc:sldMk cId="713726514" sldId="261"/>
            <ac:spMk id="3" creationId="{D97299A6-E099-4928-9B74-0EBFCAD042DE}"/>
          </ac:spMkLst>
        </pc:spChg>
        <pc:spChg chg="mod">
          <ac:chgData name="Cristian Chilipirea" userId="34ab170da5908fc4" providerId="LiveId" clId="{0FFB66B4-E02E-44EE-948B-96F2728F7C82}" dt="2021-02-19T23:15:52.183" v="419" actId="14100"/>
          <ac:spMkLst>
            <pc:docMk/>
            <pc:sldMk cId="713726514" sldId="261"/>
            <ac:spMk id="4" creationId="{F5C505E2-1B32-496A-8493-3FA4DABEDDCD}"/>
          </ac:spMkLst>
        </pc:spChg>
      </pc:sldChg>
      <pc:sldChg chg="modSp new mod">
        <pc:chgData name="Cristian Chilipirea" userId="34ab170da5908fc4" providerId="LiveId" clId="{0FFB66B4-E02E-44EE-948B-96F2728F7C82}" dt="2021-02-19T23:15:47.434" v="418" actId="14100"/>
        <pc:sldMkLst>
          <pc:docMk/>
          <pc:sldMk cId="3266415811" sldId="262"/>
        </pc:sldMkLst>
        <pc:spChg chg="mod">
          <ac:chgData name="Cristian Chilipirea" userId="34ab170da5908fc4" providerId="LiveId" clId="{0FFB66B4-E02E-44EE-948B-96F2728F7C82}" dt="2021-02-19T23:14:12.330" v="397"/>
          <ac:spMkLst>
            <pc:docMk/>
            <pc:sldMk cId="3266415811" sldId="262"/>
            <ac:spMk id="3" creationId="{2876613D-02E9-4660-8DA9-BA597729F1F2}"/>
          </ac:spMkLst>
        </pc:spChg>
        <pc:spChg chg="mod">
          <ac:chgData name="Cristian Chilipirea" userId="34ab170da5908fc4" providerId="LiveId" clId="{0FFB66B4-E02E-44EE-948B-96F2728F7C82}" dt="2021-02-19T23:15:47.434" v="418" actId="14100"/>
          <ac:spMkLst>
            <pc:docMk/>
            <pc:sldMk cId="3266415811" sldId="262"/>
            <ac:spMk id="4" creationId="{65E9F9D8-D4E8-4946-82C8-46B406191646}"/>
          </ac:spMkLst>
        </pc:spChg>
      </pc:sldChg>
      <pc:sldChg chg="modSp new mod">
        <pc:chgData name="Cristian Chilipirea" userId="34ab170da5908fc4" providerId="LiveId" clId="{0FFB66B4-E02E-44EE-948B-96F2728F7C82}" dt="2021-02-19T23:14:48.351" v="407"/>
        <pc:sldMkLst>
          <pc:docMk/>
          <pc:sldMk cId="115425093" sldId="263"/>
        </pc:sldMkLst>
        <pc:spChg chg="mod">
          <ac:chgData name="Cristian Chilipirea" userId="34ab170da5908fc4" providerId="LiveId" clId="{0FFB66B4-E02E-44EE-948B-96F2728F7C82}" dt="2021-02-19T23:14:28.038" v="400"/>
          <ac:spMkLst>
            <pc:docMk/>
            <pc:sldMk cId="115425093" sldId="263"/>
            <ac:spMk id="3" creationId="{9FAEB6BE-2D3D-4930-8FE5-55874668A524}"/>
          </ac:spMkLst>
        </pc:spChg>
        <pc:spChg chg="mod">
          <ac:chgData name="Cristian Chilipirea" userId="34ab170da5908fc4" providerId="LiveId" clId="{0FFB66B4-E02E-44EE-948B-96F2728F7C82}" dt="2021-02-19T23:14:48.351" v="407"/>
          <ac:spMkLst>
            <pc:docMk/>
            <pc:sldMk cId="115425093" sldId="263"/>
            <ac:spMk id="4" creationId="{6262E8C5-30A0-4A62-90F3-6C5FD909B2C2}"/>
          </ac:spMkLst>
        </pc:spChg>
      </pc:sldChg>
      <pc:sldChg chg="addSp delSp modSp new mod">
        <pc:chgData name="Cristian Chilipirea" userId="34ab170da5908fc4" providerId="LiveId" clId="{0FFB66B4-E02E-44EE-948B-96F2728F7C82}" dt="2021-02-19T23:15:24.259" v="413"/>
        <pc:sldMkLst>
          <pc:docMk/>
          <pc:sldMk cId="2184992026" sldId="264"/>
        </pc:sldMkLst>
        <pc:spChg chg="mod">
          <ac:chgData name="Cristian Chilipirea" userId="34ab170da5908fc4" providerId="LiveId" clId="{0FFB66B4-E02E-44EE-948B-96F2728F7C82}" dt="2021-02-19T23:15:01.198" v="409"/>
          <ac:spMkLst>
            <pc:docMk/>
            <pc:sldMk cId="2184992026" sldId="264"/>
            <ac:spMk id="3" creationId="{3E12B900-F323-4060-860F-A4CE6AF0BA4E}"/>
          </ac:spMkLst>
        </pc:spChg>
        <pc:spChg chg="del">
          <ac:chgData name="Cristian Chilipirea" userId="34ab170da5908fc4" providerId="LiveId" clId="{0FFB66B4-E02E-44EE-948B-96F2728F7C82}" dt="2021-02-19T23:15:12.407" v="410" actId="478"/>
          <ac:spMkLst>
            <pc:docMk/>
            <pc:sldMk cId="2184992026" sldId="264"/>
            <ac:spMk id="4" creationId="{327706D8-CBE3-4E01-82A7-6F75A0F5A976}"/>
          </ac:spMkLst>
        </pc:spChg>
        <pc:spChg chg="add mod">
          <ac:chgData name="Cristian Chilipirea" userId="34ab170da5908fc4" providerId="LiveId" clId="{0FFB66B4-E02E-44EE-948B-96F2728F7C82}" dt="2021-02-19T23:15:17.614" v="412" actId="1076"/>
          <ac:spMkLst>
            <pc:docMk/>
            <pc:sldMk cId="2184992026" sldId="264"/>
            <ac:spMk id="6" creationId="{6CE09FAC-841D-47FC-B118-53D28FE41272}"/>
          </ac:spMkLst>
        </pc:spChg>
        <pc:spChg chg="add mod">
          <ac:chgData name="Cristian Chilipirea" userId="34ab170da5908fc4" providerId="LiveId" clId="{0FFB66B4-E02E-44EE-948B-96F2728F7C82}" dt="2021-02-19T23:15:17.614" v="412" actId="1076"/>
          <ac:spMkLst>
            <pc:docMk/>
            <pc:sldMk cId="2184992026" sldId="264"/>
            <ac:spMk id="7" creationId="{476415F0-B27F-44C1-A058-4A0869F649B6}"/>
          </ac:spMkLst>
        </pc:spChg>
        <pc:spChg chg="add mod">
          <ac:chgData name="Cristian Chilipirea" userId="34ab170da5908fc4" providerId="LiveId" clId="{0FFB66B4-E02E-44EE-948B-96F2728F7C82}" dt="2021-02-19T23:15:17.614" v="412" actId="1076"/>
          <ac:spMkLst>
            <pc:docMk/>
            <pc:sldMk cId="2184992026" sldId="264"/>
            <ac:spMk id="9" creationId="{F8F72809-9B22-4AAD-ADAA-B177CB9AF5EB}"/>
          </ac:spMkLst>
        </pc:spChg>
        <pc:spChg chg="add mod">
          <ac:chgData name="Cristian Chilipirea" userId="34ab170da5908fc4" providerId="LiveId" clId="{0FFB66B4-E02E-44EE-948B-96F2728F7C82}" dt="2021-02-19T23:15:17.614" v="412" actId="1076"/>
          <ac:spMkLst>
            <pc:docMk/>
            <pc:sldMk cId="2184992026" sldId="264"/>
            <ac:spMk id="10" creationId="{8E61ADA4-CAA9-479C-9792-FAC03CE9C717}"/>
          </ac:spMkLst>
        </pc:spChg>
        <pc:graphicFrameChg chg="add mod modGraphic">
          <ac:chgData name="Cristian Chilipirea" userId="34ab170da5908fc4" providerId="LiveId" clId="{0FFB66B4-E02E-44EE-948B-96F2728F7C82}" dt="2021-02-19T23:15:24.259" v="413"/>
          <ac:graphicFrameMkLst>
            <pc:docMk/>
            <pc:sldMk cId="2184992026" sldId="264"/>
            <ac:graphicFrameMk id="5" creationId="{4D093AB9-B93B-420B-B23D-D61BB2D9FE80}"/>
          </ac:graphicFrameMkLst>
        </pc:graphicFrameChg>
        <pc:cxnChg chg="add mod">
          <ac:chgData name="Cristian Chilipirea" userId="34ab170da5908fc4" providerId="LiveId" clId="{0FFB66B4-E02E-44EE-948B-96F2728F7C82}" dt="2021-02-19T23:15:17.614" v="412" actId="1076"/>
          <ac:cxnSpMkLst>
            <pc:docMk/>
            <pc:sldMk cId="2184992026" sldId="264"/>
            <ac:cxnSpMk id="8" creationId="{FFF62E3B-EAF8-4FD9-A033-4278CACBFD28}"/>
          </ac:cxnSpMkLst>
        </pc:cxnChg>
      </pc:sldChg>
      <pc:sldChg chg="modSp new mod">
        <pc:chgData name="Cristian Chilipirea" userId="34ab170da5908fc4" providerId="LiveId" clId="{0FFB66B4-E02E-44EE-948B-96F2728F7C82}" dt="2021-02-19T23:15:41.804" v="417" actId="14100"/>
        <pc:sldMkLst>
          <pc:docMk/>
          <pc:sldMk cId="2911696057" sldId="265"/>
        </pc:sldMkLst>
        <pc:spChg chg="mod">
          <ac:chgData name="Cristian Chilipirea" userId="34ab170da5908fc4" providerId="LiveId" clId="{0FFB66B4-E02E-44EE-948B-96F2728F7C82}" dt="2021-02-19T23:15:34.614" v="415"/>
          <ac:spMkLst>
            <pc:docMk/>
            <pc:sldMk cId="2911696057" sldId="265"/>
            <ac:spMk id="3" creationId="{0EBA156C-ED2D-4BFB-81A7-63C6B91882F8}"/>
          </ac:spMkLst>
        </pc:spChg>
        <pc:spChg chg="mod">
          <ac:chgData name="Cristian Chilipirea" userId="34ab170da5908fc4" providerId="LiveId" clId="{0FFB66B4-E02E-44EE-948B-96F2728F7C82}" dt="2021-02-19T23:15:41.804" v="417" actId="14100"/>
          <ac:spMkLst>
            <pc:docMk/>
            <pc:sldMk cId="2911696057" sldId="265"/>
            <ac:spMk id="4" creationId="{18D2476C-C754-4A1B-9512-D5056163D0BC}"/>
          </ac:spMkLst>
        </pc:spChg>
      </pc:sldChg>
      <pc:sldChg chg="modSp new mod">
        <pc:chgData name="Cristian Chilipirea" userId="34ab170da5908fc4" providerId="LiveId" clId="{0FFB66B4-E02E-44EE-948B-96F2728F7C82}" dt="2021-02-19T23:16:32.662" v="427" actId="14100"/>
        <pc:sldMkLst>
          <pc:docMk/>
          <pc:sldMk cId="3199494391" sldId="266"/>
        </pc:sldMkLst>
        <pc:spChg chg="mod">
          <ac:chgData name="Cristian Chilipirea" userId="34ab170da5908fc4" providerId="LiveId" clId="{0FFB66B4-E02E-44EE-948B-96F2728F7C82}" dt="2021-02-19T23:16:08.792" v="422"/>
          <ac:spMkLst>
            <pc:docMk/>
            <pc:sldMk cId="3199494391" sldId="266"/>
            <ac:spMk id="3" creationId="{F15F70F4-441E-4C7D-B8DC-B5DF781385DB}"/>
          </ac:spMkLst>
        </pc:spChg>
        <pc:spChg chg="mod">
          <ac:chgData name="Cristian Chilipirea" userId="34ab170da5908fc4" providerId="LiveId" clId="{0FFB66B4-E02E-44EE-948B-96F2728F7C82}" dt="2021-02-19T23:16:32.662" v="427" actId="14100"/>
          <ac:spMkLst>
            <pc:docMk/>
            <pc:sldMk cId="3199494391" sldId="266"/>
            <ac:spMk id="4" creationId="{E146DD59-D997-442B-8244-AC86A2A62AC1}"/>
          </ac:spMkLst>
        </pc:spChg>
      </pc:sldChg>
      <pc:sldChg chg="addSp delSp modSp new mod">
        <pc:chgData name="Cristian Chilipirea" userId="34ab170da5908fc4" providerId="LiveId" clId="{0FFB66B4-E02E-44EE-948B-96F2728F7C82}" dt="2021-02-19T23:17:04.458" v="434"/>
        <pc:sldMkLst>
          <pc:docMk/>
          <pc:sldMk cId="2561070751" sldId="267"/>
        </pc:sldMkLst>
        <pc:spChg chg="mod">
          <ac:chgData name="Cristian Chilipirea" userId="34ab170da5908fc4" providerId="LiveId" clId="{0FFB66B4-E02E-44EE-948B-96F2728F7C82}" dt="2021-02-19T23:16:41.394" v="429"/>
          <ac:spMkLst>
            <pc:docMk/>
            <pc:sldMk cId="2561070751" sldId="267"/>
            <ac:spMk id="3" creationId="{852A751A-89E9-4241-8D9A-18721CCA4AD3}"/>
          </ac:spMkLst>
        </pc:spChg>
        <pc:spChg chg="del mod">
          <ac:chgData name="Cristian Chilipirea" userId="34ab170da5908fc4" providerId="LiveId" clId="{0FFB66B4-E02E-44EE-948B-96F2728F7C82}" dt="2021-02-19T23:16:56.988" v="431" actId="478"/>
          <ac:spMkLst>
            <pc:docMk/>
            <pc:sldMk cId="2561070751" sldId="267"/>
            <ac:spMk id="4" creationId="{AACDD879-56DC-4F3A-B7A7-B31A5365405E}"/>
          </ac:spMkLst>
        </pc:spChg>
        <pc:spChg chg="add mod">
          <ac:chgData name="Cristian Chilipirea" userId="34ab170da5908fc4" providerId="LiveId" clId="{0FFB66B4-E02E-44EE-948B-96F2728F7C82}" dt="2021-02-19T23:17:01.391" v="433" actId="1076"/>
          <ac:spMkLst>
            <pc:docMk/>
            <pc:sldMk cId="2561070751" sldId="267"/>
            <ac:spMk id="5" creationId="{E5CCDBCB-3F0D-464B-A1F6-8DF695CDF58C}"/>
          </ac:spMkLst>
        </pc:spChg>
        <pc:spChg chg="add mod">
          <ac:chgData name="Cristian Chilipirea" userId="34ab170da5908fc4" providerId="LiveId" clId="{0FFB66B4-E02E-44EE-948B-96F2728F7C82}" dt="2021-02-19T23:17:01.391" v="433" actId="1076"/>
          <ac:spMkLst>
            <pc:docMk/>
            <pc:sldMk cId="2561070751" sldId="267"/>
            <ac:spMk id="6" creationId="{6EA1E80F-8964-4A6A-9BBC-2C8837F5B984}"/>
          </ac:spMkLst>
        </pc:spChg>
        <pc:graphicFrameChg chg="add mod modGraphic">
          <ac:chgData name="Cristian Chilipirea" userId="34ab170da5908fc4" providerId="LiveId" clId="{0FFB66B4-E02E-44EE-948B-96F2728F7C82}" dt="2021-02-19T23:17:04.458" v="434"/>
          <ac:graphicFrameMkLst>
            <pc:docMk/>
            <pc:sldMk cId="2561070751" sldId="267"/>
            <ac:graphicFrameMk id="7" creationId="{613CB9BA-480B-4318-AAEC-25705302B797}"/>
          </ac:graphicFrameMkLst>
        </pc:graphicFrameChg>
      </pc:sldChg>
      <pc:sldChg chg="addSp modSp new mod">
        <pc:chgData name="Cristian Chilipirea" userId="34ab170da5908fc4" providerId="LiveId" clId="{0FFB66B4-E02E-44EE-948B-96F2728F7C82}" dt="2021-02-19T23:17:35.135" v="442" actId="14100"/>
        <pc:sldMkLst>
          <pc:docMk/>
          <pc:sldMk cId="369525089" sldId="268"/>
        </pc:sldMkLst>
        <pc:spChg chg="mod">
          <ac:chgData name="Cristian Chilipirea" userId="34ab170da5908fc4" providerId="LiveId" clId="{0FFB66B4-E02E-44EE-948B-96F2728F7C82}" dt="2021-02-19T23:17:15.018" v="436"/>
          <ac:spMkLst>
            <pc:docMk/>
            <pc:sldMk cId="369525089" sldId="268"/>
            <ac:spMk id="3" creationId="{8E4C98A2-8F25-49DB-972A-569D7D510976}"/>
          </ac:spMkLst>
        </pc:spChg>
        <pc:spChg chg="mod">
          <ac:chgData name="Cristian Chilipirea" userId="34ab170da5908fc4" providerId="LiveId" clId="{0FFB66B4-E02E-44EE-948B-96F2728F7C82}" dt="2021-02-19T23:17:35.135" v="442" actId="14100"/>
          <ac:spMkLst>
            <pc:docMk/>
            <pc:sldMk cId="369525089" sldId="268"/>
            <ac:spMk id="4" creationId="{F10CAB2A-0171-433E-A58B-7DAAC0F9BB35}"/>
          </ac:spMkLst>
        </pc:spChg>
        <pc:graphicFrameChg chg="add mod modGraphic">
          <ac:chgData name="Cristian Chilipirea" userId="34ab170da5908fc4" providerId="LiveId" clId="{0FFB66B4-E02E-44EE-948B-96F2728F7C82}" dt="2021-02-19T23:17:30.929" v="440"/>
          <ac:graphicFrameMkLst>
            <pc:docMk/>
            <pc:sldMk cId="369525089" sldId="268"/>
            <ac:graphicFrameMk id="5" creationId="{D42E1FB5-7E94-49D4-A8C4-6B110B439474}"/>
          </ac:graphicFrameMkLst>
        </pc:graphicFrameChg>
      </pc:sldChg>
      <pc:sldChg chg="addSp delSp modSp new mod">
        <pc:chgData name="Cristian Chilipirea" userId="34ab170da5908fc4" providerId="LiveId" clId="{0FFB66B4-E02E-44EE-948B-96F2728F7C82}" dt="2021-02-19T23:18:35.197" v="453"/>
        <pc:sldMkLst>
          <pc:docMk/>
          <pc:sldMk cId="264313818" sldId="269"/>
        </pc:sldMkLst>
        <pc:spChg chg="mod">
          <ac:chgData name="Cristian Chilipirea" userId="34ab170da5908fc4" providerId="LiveId" clId="{0FFB66B4-E02E-44EE-948B-96F2728F7C82}" dt="2021-02-19T23:17:45.719" v="444"/>
          <ac:spMkLst>
            <pc:docMk/>
            <pc:sldMk cId="264313818" sldId="269"/>
            <ac:spMk id="3" creationId="{3944DD6D-0431-474E-BA24-93F56A88DFA9}"/>
          </ac:spMkLst>
        </pc:spChg>
        <pc:spChg chg="del">
          <ac:chgData name="Cristian Chilipirea" userId="34ab170da5908fc4" providerId="LiveId" clId="{0FFB66B4-E02E-44EE-948B-96F2728F7C82}" dt="2021-02-19T23:17:57.507" v="445" actId="478"/>
          <ac:spMkLst>
            <pc:docMk/>
            <pc:sldMk cId="264313818" sldId="269"/>
            <ac:spMk id="4" creationId="{CE639443-9735-495C-AA5F-04C0E9B14066}"/>
          </ac:spMkLst>
        </pc:spChg>
        <pc:spChg chg="add mod">
          <ac:chgData name="Cristian Chilipirea" userId="34ab170da5908fc4" providerId="LiveId" clId="{0FFB66B4-E02E-44EE-948B-96F2728F7C82}" dt="2021-02-19T23:18:01.422" v="447" actId="1076"/>
          <ac:spMkLst>
            <pc:docMk/>
            <pc:sldMk cId="264313818" sldId="269"/>
            <ac:spMk id="6" creationId="{90D81DB8-756F-4D07-B4A4-6F16C646432A}"/>
          </ac:spMkLst>
        </pc:spChg>
        <pc:spChg chg="add mod">
          <ac:chgData name="Cristian Chilipirea" userId="34ab170da5908fc4" providerId="LiveId" clId="{0FFB66B4-E02E-44EE-948B-96F2728F7C82}" dt="2021-02-19T23:18:01.422" v="447" actId="1076"/>
          <ac:spMkLst>
            <pc:docMk/>
            <pc:sldMk cId="264313818" sldId="269"/>
            <ac:spMk id="7" creationId="{8DCD9345-64F2-4D97-8314-3A3FA37DF9D2}"/>
          </ac:spMkLst>
        </pc:spChg>
        <pc:spChg chg="add mod">
          <ac:chgData name="Cristian Chilipirea" userId="34ab170da5908fc4" providerId="LiveId" clId="{0FFB66B4-E02E-44EE-948B-96F2728F7C82}" dt="2021-02-19T23:18:01.422" v="447" actId="1076"/>
          <ac:spMkLst>
            <pc:docMk/>
            <pc:sldMk cId="264313818" sldId="269"/>
            <ac:spMk id="17" creationId="{A2690E5D-C535-4E03-87F5-DEB5C2124C45}"/>
          </ac:spMkLst>
        </pc:spChg>
        <pc:graphicFrameChg chg="add mod modGraphic">
          <ac:chgData name="Cristian Chilipirea" userId="34ab170da5908fc4" providerId="LiveId" clId="{0FFB66B4-E02E-44EE-948B-96F2728F7C82}" dt="2021-02-19T23:18:35.197" v="453"/>
          <ac:graphicFrameMkLst>
            <pc:docMk/>
            <pc:sldMk cId="264313818" sldId="269"/>
            <ac:graphicFrameMk id="5" creationId="{0136446C-827B-46BB-B508-EE06784B08B4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18:28.280" v="451"/>
          <ac:graphicFrameMkLst>
            <pc:docMk/>
            <pc:sldMk cId="264313818" sldId="269"/>
            <ac:graphicFrameMk id="13" creationId="{8ED421DB-A87B-4F6D-A1C7-10AF1F0C64D4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18:31.399" v="452"/>
          <ac:graphicFrameMkLst>
            <pc:docMk/>
            <pc:sldMk cId="264313818" sldId="269"/>
            <ac:graphicFrameMk id="14" creationId="{7EB58F07-9C90-4108-9147-1FF474454407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18:24.040" v="450"/>
          <ac:graphicFrameMkLst>
            <pc:docMk/>
            <pc:sldMk cId="264313818" sldId="269"/>
            <ac:graphicFrameMk id="15" creationId="{CF9E1872-8A2A-4CF7-AEF2-39BB64758F8F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18:17.893" v="448"/>
          <ac:graphicFrameMkLst>
            <pc:docMk/>
            <pc:sldMk cId="264313818" sldId="269"/>
            <ac:graphicFrameMk id="16" creationId="{13C7EB53-B40C-4B6C-8112-0C5FBDF6C103}"/>
          </ac:graphicFrameMkLst>
        </pc:graphicFrameChg>
        <pc:cxnChg chg="add mod">
          <ac:chgData name="Cristian Chilipirea" userId="34ab170da5908fc4" providerId="LiveId" clId="{0FFB66B4-E02E-44EE-948B-96F2728F7C82}" dt="2021-02-19T23:18:01.422" v="447" actId="1076"/>
          <ac:cxnSpMkLst>
            <pc:docMk/>
            <pc:sldMk cId="264313818" sldId="269"/>
            <ac:cxnSpMk id="8" creationId="{956851D7-7B03-40D4-A476-5DC77BBBDE4C}"/>
          </ac:cxnSpMkLst>
        </pc:cxnChg>
        <pc:cxnChg chg="add mod">
          <ac:chgData name="Cristian Chilipirea" userId="34ab170da5908fc4" providerId="LiveId" clId="{0FFB66B4-E02E-44EE-948B-96F2728F7C82}" dt="2021-02-19T23:18:01.422" v="447" actId="1076"/>
          <ac:cxnSpMkLst>
            <pc:docMk/>
            <pc:sldMk cId="264313818" sldId="269"/>
            <ac:cxnSpMk id="9" creationId="{1763342F-8B2F-426B-A9E3-C0870A55A8E1}"/>
          </ac:cxnSpMkLst>
        </pc:cxnChg>
        <pc:cxnChg chg="add mod">
          <ac:chgData name="Cristian Chilipirea" userId="34ab170da5908fc4" providerId="LiveId" clId="{0FFB66B4-E02E-44EE-948B-96F2728F7C82}" dt="2021-02-19T23:18:01.422" v="447" actId="1076"/>
          <ac:cxnSpMkLst>
            <pc:docMk/>
            <pc:sldMk cId="264313818" sldId="269"/>
            <ac:cxnSpMk id="10" creationId="{DD571709-3278-4A45-9D7E-7EFF388C44B4}"/>
          </ac:cxnSpMkLst>
        </pc:cxnChg>
        <pc:cxnChg chg="add mod">
          <ac:chgData name="Cristian Chilipirea" userId="34ab170da5908fc4" providerId="LiveId" clId="{0FFB66B4-E02E-44EE-948B-96F2728F7C82}" dt="2021-02-19T23:18:01.422" v="447" actId="1076"/>
          <ac:cxnSpMkLst>
            <pc:docMk/>
            <pc:sldMk cId="264313818" sldId="269"/>
            <ac:cxnSpMk id="11" creationId="{24429D94-D7BB-4773-A5B2-C29D21A81996}"/>
          </ac:cxnSpMkLst>
        </pc:cxnChg>
        <pc:cxnChg chg="add mod">
          <ac:chgData name="Cristian Chilipirea" userId="34ab170da5908fc4" providerId="LiveId" clId="{0FFB66B4-E02E-44EE-948B-96F2728F7C82}" dt="2021-02-19T23:18:01.422" v="447" actId="1076"/>
          <ac:cxnSpMkLst>
            <pc:docMk/>
            <pc:sldMk cId="264313818" sldId="269"/>
            <ac:cxnSpMk id="12" creationId="{D4A1804D-6597-442C-9DAA-08BB30B50526}"/>
          </ac:cxnSpMkLst>
        </pc:cxnChg>
      </pc:sldChg>
      <pc:sldChg chg="addSp delSp modSp add mod">
        <pc:chgData name="Cristian Chilipirea" userId="34ab170da5908fc4" providerId="LiveId" clId="{0FFB66B4-E02E-44EE-948B-96F2728F7C82}" dt="2021-02-19T23:19:06.635" v="460" actId="14100"/>
        <pc:sldMkLst>
          <pc:docMk/>
          <pc:sldMk cId="2557004209" sldId="270"/>
        </pc:sldMkLst>
        <pc:spChg chg="del">
          <ac:chgData name="Cristian Chilipirea" userId="34ab170da5908fc4" providerId="LiveId" clId="{0FFB66B4-E02E-44EE-948B-96F2728F7C82}" dt="2021-02-19T23:18:47.768" v="455" actId="478"/>
          <ac:spMkLst>
            <pc:docMk/>
            <pc:sldMk cId="2557004209" sldId="270"/>
            <ac:spMk id="6" creationId="{90D81DB8-756F-4D07-B4A4-6F16C646432A}"/>
          </ac:spMkLst>
        </pc:spChg>
        <pc:spChg chg="add mod">
          <ac:chgData name="Cristian Chilipirea" userId="34ab170da5908fc4" providerId="LiveId" clId="{0FFB66B4-E02E-44EE-948B-96F2728F7C82}" dt="2021-02-19T23:19:06.635" v="460" actId="14100"/>
          <ac:spMkLst>
            <pc:docMk/>
            <pc:sldMk cId="2557004209" sldId="270"/>
            <ac:spMk id="18" creationId="{2A89DCC2-F64B-4538-A7BC-606EC1C3D369}"/>
          </ac:spMkLst>
        </pc:spChg>
      </pc:sldChg>
      <pc:sldChg chg="addSp delSp modSp new mod">
        <pc:chgData name="Cristian Chilipirea" userId="34ab170da5908fc4" providerId="LiveId" clId="{0FFB66B4-E02E-44EE-948B-96F2728F7C82}" dt="2021-02-19T23:19:28.249" v="464" actId="1076"/>
        <pc:sldMkLst>
          <pc:docMk/>
          <pc:sldMk cId="3419771404" sldId="271"/>
        </pc:sldMkLst>
        <pc:spChg chg="mod">
          <ac:chgData name="Cristian Chilipirea" userId="34ab170da5908fc4" providerId="LiveId" clId="{0FFB66B4-E02E-44EE-948B-96F2728F7C82}" dt="2021-02-19T23:19:17.887" v="461"/>
          <ac:spMkLst>
            <pc:docMk/>
            <pc:sldMk cId="3419771404" sldId="271"/>
            <ac:spMk id="3" creationId="{5E3224E8-5578-40AC-A1C6-CB78FC2508CB}"/>
          </ac:spMkLst>
        </pc:spChg>
        <pc:spChg chg="del">
          <ac:chgData name="Cristian Chilipirea" userId="34ab170da5908fc4" providerId="LiveId" clId="{0FFB66B4-E02E-44EE-948B-96F2728F7C82}" dt="2021-02-19T23:19:19.912" v="462" actId="478"/>
          <ac:spMkLst>
            <pc:docMk/>
            <pc:sldMk cId="3419771404" sldId="271"/>
            <ac:spMk id="4" creationId="{B057F92F-37FB-4C04-8670-45361957ED1A}"/>
          </ac:spMkLst>
        </pc:spChg>
        <pc:spChg chg="add mod">
          <ac:chgData name="Cristian Chilipirea" userId="34ab170da5908fc4" providerId="LiveId" clId="{0FFB66B4-E02E-44EE-948B-96F2728F7C82}" dt="2021-02-19T23:19:28.249" v="464" actId="1076"/>
          <ac:spMkLst>
            <pc:docMk/>
            <pc:sldMk cId="3419771404" sldId="271"/>
            <ac:spMk id="5" creationId="{D01C17DE-2757-4EDA-B915-83D5B219B3E2}"/>
          </ac:spMkLst>
        </pc:spChg>
      </pc:sldChg>
      <pc:sldChg chg="addSp delSp modSp new mod">
        <pc:chgData name="Cristian Chilipirea" userId="34ab170da5908fc4" providerId="LiveId" clId="{0FFB66B4-E02E-44EE-948B-96F2728F7C82}" dt="2021-02-19T23:20:29.748" v="476" actId="1076"/>
        <pc:sldMkLst>
          <pc:docMk/>
          <pc:sldMk cId="3482872906" sldId="272"/>
        </pc:sldMkLst>
        <pc:spChg chg="mod">
          <ac:chgData name="Cristian Chilipirea" userId="34ab170da5908fc4" providerId="LiveId" clId="{0FFB66B4-E02E-44EE-948B-96F2728F7C82}" dt="2021-02-19T23:19:41.058" v="466"/>
          <ac:spMkLst>
            <pc:docMk/>
            <pc:sldMk cId="3482872906" sldId="272"/>
            <ac:spMk id="3" creationId="{E5E79A4E-3E46-4D52-B096-3F36E0463545}"/>
          </ac:spMkLst>
        </pc:spChg>
        <pc:spChg chg="del">
          <ac:chgData name="Cristian Chilipirea" userId="34ab170da5908fc4" providerId="LiveId" clId="{0FFB66B4-E02E-44EE-948B-96F2728F7C82}" dt="2021-02-19T23:19:47.519" v="467" actId="478"/>
          <ac:spMkLst>
            <pc:docMk/>
            <pc:sldMk cId="3482872906" sldId="272"/>
            <ac:spMk id="4" creationId="{2417A07A-119F-4E5C-A576-921BDA37603A}"/>
          </ac:spMkLst>
        </pc:spChg>
        <pc:spChg chg="add mod">
          <ac:chgData name="Cristian Chilipirea" userId="34ab170da5908fc4" providerId="LiveId" clId="{0FFB66B4-E02E-44EE-948B-96F2728F7C82}" dt="2021-02-19T23:19:48.814" v="468"/>
          <ac:spMkLst>
            <pc:docMk/>
            <pc:sldMk cId="3482872906" sldId="272"/>
            <ac:spMk id="5" creationId="{BBA751AC-451A-4CAF-9272-A3C09A8E78D0}"/>
          </ac:spMkLst>
        </pc:spChg>
        <pc:spChg chg="add mod">
          <ac:chgData name="Cristian Chilipirea" userId="34ab170da5908fc4" providerId="LiveId" clId="{0FFB66B4-E02E-44EE-948B-96F2728F7C82}" dt="2021-02-19T23:19:48.814" v="468"/>
          <ac:spMkLst>
            <pc:docMk/>
            <pc:sldMk cId="3482872906" sldId="272"/>
            <ac:spMk id="6" creationId="{34F8B890-A712-4A59-9D97-9DDA186FB39E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7" creationId="{103AE696-580C-4590-BE84-DA084ADF0CB7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8" creationId="{650CA71E-2AAB-4751-AC41-40F0C308DE62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11" creationId="{F2585CE3-CC55-494A-8528-AEBA1C04E68C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12" creationId="{A560E5A4-E888-41F9-A7AA-0A8B7827310F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14" creationId="{622BD4BD-8259-42B8-96A4-E354A9681D68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15" creationId="{C3DB6C5B-EC82-4074-9416-17590DAFA5CB}"/>
          </ac:spMkLst>
        </pc:spChg>
        <pc:cxnChg chg="add mod">
          <ac:chgData name="Cristian Chilipirea" userId="34ab170da5908fc4" providerId="LiveId" clId="{0FFB66B4-E02E-44EE-948B-96F2728F7C82}" dt="2021-02-19T23:20:29.748" v="476" actId="1076"/>
          <ac:cxnSpMkLst>
            <pc:docMk/>
            <pc:sldMk cId="3482872906" sldId="272"/>
            <ac:cxnSpMk id="9" creationId="{70A36D77-1709-4627-949D-DC2F13D45DEB}"/>
          </ac:cxnSpMkLst>
        </pc:cxnChg>
        <pc:cxnChg chg="add mod">
          <ac:chgData name="Cristian Chilipirea" userId="34ab170da5908fc4" providerId="LiveId" clId="{0FFB66B4-E02E-44EE-948B-96F2728F7C82}" dt="2021-02-19T23:20:29.748" v="476" actId="1076"/>
          <ac:cxnSpMkLst>
            <pc:docMk/>
            <pc:sldMk cId="3482872906" sldId="272"/>
            <ac:cxnSpMk id="10" creationId="{DC0BE6A5-83AB-412C-BF4D-1E0E63CECAEE}"/>
          </ac:cxnSpMkLst>
        </pc:cxnChg>
        <pc:cxnChg chg="add mod">
          <ac:chgData name="Cristian Chilipirea" userId="34ab170da5908fc4" providerId="LiveId" clId="{0FFB66B4-E02E-44EE-948B-96F2728F7C82}" dt="2021-02-19T23:20:29.748" v="476" actId="1076"/>
          <ac:cxnSpMkLst>
            <pc:docMk/>
            <pc:sldMk cId="3482872906" sldId="272"/>
            <ac:cxnSpMk id="13" creationId="{20570944-FEA8-4A5C-8B53-A77FE99C9FCE}"/>
          </ac:cxnSpMkLst>
        </pc:cxnChg>
      </pc:sldChg>
      <pc:sldChg chg="addSp delSp modSp new mod">
        <pc:chgData name="Cristian Chilipirea" userId="34ab170da5908fc4" providerId="LiveId" clId="{0FFB66B4-E02E-44EE-948B-96F2728F7C82}" dt="2021-02-19T23:21:17.711" v="485" actId="1076"/>
        <pc:sldMkLst>
          <pc:docMk/>
          <pc:sldMk cId="268692477" sldId="273"/>
        </pc:sldMkLst>
        <pc:spChg chg="mod">
          <ac:chgData name="Cristian Chilipirea" userId="34ab170da5908fc4" providerId="LiveId" clId="{0FFB66B4-E02E-44EE-948B-96F2728F7C82}" dt="2021-02-19T23:20:43.319" v="478"/>
          <ac:spMkLst>
            <pc:docMk/>
            <pc:sldMk cId="268692477" sldId="273"/>
            <ac:spMk id="3" creationId="{4941D3E5-C2D6-40EE-BC4F-A9B558916AB8}"/>
          </ac:spMkLst>
        </pc:spChg>
        <pc:spChg chg="del">
          <ac:chgData name="Cristian Chilipirea" userId="34ab170da5908fc4" providerId="LiveId" clId="{0FFB66B4-E02E-44EE-948B-96F2728F7C82}" dt="2021-02-19T23:20:45.175" v="479" actId="478"/>
          <ac:spMkLst>
            <pc:docMk/>
            <pc:sldMk cId="268692477" sldId="273"/>
            <ac:spMk id="4" creationId="{B729D60F-7108-4955-9F4C-11973366B6F2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5" creationId="{7F8795B7-A5EA-47A5-BA6A-95008EDC8810}"/>
          </ac:spMkLst>
        </pc:spChg>
        <pc:spChg chg="add mod">
          <ac:chgData name="Cristian Chilipirea" userId="34ab170da5908fc4" providerId="LiveId" clId="{0FFB66B4-E02E-44EE-948B-96F2728F7C82}" dt="2021-02-19T23:21:17.711" v="485" actId="1076"/>
          <ac:spMkLst>
            <pc:docMk/>
            <pc:sldMk cId="268692477" sldId="273"/>
            <ac:spMk id="6" creationId="{DBDC4694-7BAE-4A55-862C-424F9030BE84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9" creationId="{B2879437-0AB3-4952-8166-C2AB0CEC8D87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10" creationId="{AFEE0502-5CEC-4AFF-8E65-48AFE57AC1C1}"/>
          </ac:spMkLst>
        </pc:spChg>
        <pc:spChg chg="add mod">
          <ac:chgData name="Cristian Chilipirea" userId="34ab170da5908fc4" providerId="LiveId" clId="{0FFB66B4-E02E-44EE-948B-96F2728F7C82}" dt="2021-02-19T23:21:11.109" v="484" actId="1076"/>
          <ac:spMkLst>
            <pc:docMk/>
            <pc:sldMk cId="268692477" sldId="273"/>
            <ac:spMk id="11" creationId="{61DAD735-4FBF-4423-8E51-E34FF3CF9163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14" creationId="{86D83434-7A38-4BFE-8CC1-2227D04A1926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15" creationId="{931E6EB8-F58B-4C4A-9BD0-7ECBAFB96621}"/>
          </ac:spMkLst>
        </pc:spChg>
        <pc:spChg chg="add mod">
          <ac:chgData name="Cristian Chilipirea" userId="34ab170da5908fc4" providerId="LiveId" clId="{0FFB66B4-E02E-44EE-948B-96F2728F7C82}" dt="2021-02-19T23:21:06.882" v="483" actId="1076"/>
          <ac:spMkLst>
            <pc:docMk/>
            <pc:sldMk cId="268692477" sldId="273"/>
            <ac:spMk id="16" creationId="{D8947059-906E-45B5-A0EF-6FA292E27932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19" creationId="{83603870-65A9-4367-9C54-F0C70E8844E6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20" creationId="{507411E0-B916-4B1D-B592-67FE80742D2F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22" creationId="{93C460A5-31FB-43DB-B68F-1E1D2B5C7EB5}"/>
          </ac:spMkLst>
        </pc:sp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7" creationId="{4ADB5279-C0DC-40D6-85B6-229A55D2101B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8" creationId="{34BE8E91-2CED-496D-9B00-05CAAF07F96F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12" creationId="{6199B666-A7F0-4E59-982B-EE4915C99588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13" creationId="{FD4DB57B-9825-4ED6-9EDE-4DA1358F8791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17" creationId="{E397937C-BF19-4700-9CD7-57EB0D730B5C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18" creationId="{969B53F5-7D79-486D-9098-C34AE93D3C52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21" creationId="{0F2F70CA-6232-4725-B979-5E6EA578BE9D}"/>
          </ac:cxnSpMkLst>
        </pc:cxnChg>
      </pc:sldChg>
      <pc:sldChg chg="addSp delSp modSp new mod">
        <pc:chgData name="Cristian Chilipirea" userId="34ab170da5908fc4" providerId="LiveId" clId="{0FFB66B4-E02E-44EE-948B-96F2728F7C82}" dt="2021-02-19T23:22:06.895" v="496" actId="14100"/>
        <pc:sldMkLst>
          <pc:docMk/>
          <pc:sldMk cId="3807396183" sldId="274"/>
        </pc:sldMkLst>
        <pc:spChg chg="mod">
          <ac:chgData name="Cristian Chilipirea" userId="34ab170da5908fc4" providerId="LiveId" clId="{0FFB66B4-E02E-44EE-948B-96F2728F7C82}" dt="2021-02-19T23:21:28.335" v="487"/>
          <ac:spMkLst>
            <pc:docMk/>
            <pc:sldMk cId="3807396183" sldId="274"/>
            <ac:spMk id="3" creationId="{8C08D828-252C-487F-8F83-85C96C7799D3}"/>
          </ac:spMkLst>
        </pc:spChg>
        <pc:spChg chg="del">
          <ac:chgData name="Cristian Chilipirea" userId="34ab170da5908fc4" providerId="LiveId" clId="{0FFB66B4-E02E-44EE-948B-96F2728F7C82}" dt="2021-02-19T23:21:35.471" v="488" actId="478"/>
          <ac:spMkLst>
            <pc:docMk/>
            <pc:sldMk cId="3807396183" sldId="274"/>
            <ac:spMk id="4" creationId="{BBE6F1A6-3EB8-48E8-82A4-2A85D1B3F73F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5" creationId="{BA011A68-BC45-4374-86EE-7585CE40C3DD}"/>
          </ac:spMkLst>
        </pc:spChg>
        <pc:spChg chg="add mod">
          <ac:chgData name="Cristian Chilipirea" userId="34ab170da5908fc4" providerId="LiveId" clId="{0FFB66B4-E02E-44EE-948B-96F2728F7C82}" dt="2021-02-19T23:22:04.485" v="495" actId="1076"/>
          <ac:spMkLst>
            <pc:docMk/>
            <pc:sldMk cId="3807396183" sldId="274"/>
            <ac:spMk id="6" creationId="{B928412B-CD62-4422-8C2D-1C4F3EC42CB3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9" creationId="{E67B0057-2218-46A0-AC4A-BF17E5C88BF7}"/>
          </ac:spMkLst>
        </pc:spChg>
        <pc:spChg chg="add mod">
          <ac:chgData name="Cristian Chilipirea" userId="34ab170da5908fc4" providerId="LiveId" clId="{0FFB66B4-E02E-44EE-948B-96F2728F7C82}" dt="2021-02-19T23:21:53.812" v="493" actId="1076"/>
          <ac:spMkLst>
            <pc:docMk/>
            <pc:sldMk cId="3807396183" sldId="274"/>
            <ac:spMk id="10" creationId="{714E0BE9-FAC1-4ADC-AC94-8E9A54B7144D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13" creationId="{6E423588-B83A-4773-97C7-984F67722CB9}"/>
          </ac:spMkLst>
        </pc:spChg>
        <pc:spChg chg="add mod">
          <ac:chgData name="Cristian Chilipirea" userId="34ab170da5908fc4" providerId="LiveId" clId="{0FFB66B4-E02E-44EE-948B-96F2728F7C82}" dt="2021-02-19T23:21:49.313" v="492" actId="1076"/>
          <ac:spMkLst>
            <pc:docMk/>
            <pc:sldMk cId="3807396183" sldId="274"/>
            <ac:spMk id="14" creationId="{82DFC1E1-786C-488B-AAE5-2460062FCFD1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17" creationId="{4C199A06-3785-487F-B9AC-F8360F79074E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18" creationId="{EEC1025C-5315-4910-9DAB-6C33FA44E0FF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19" creationId="{D3B229F0-5420-4D35-9FC1-A29F90A2DE17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0" creationId="{D11FFE02-E974-46EF-B4C1-0A79A3D8428F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1" creationId="{C2212373-33A5-4E69-8A47-E8B2B169C34B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3" creationId="{A441C814-EB24-4E83-8FBC-539D1C4B69CA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7" creationId="{0EDB858F-D614-443A-80E1-6BBACCDF836E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8" creationId="{4A619C1E-E345-4873-8CE0-0E8844180F59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9" creationId="{15EA9433-166E-4F2A-B94B-A2902C1D02A7}"/>
          </ac:spMkLst>
        </pc:sp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7" creationId="{2F4E9FBC-7991-4A5F-A8B9-006774B02DB9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8" creationId="{7E4FBDB9-F48D-4C77-9363-3BAF0107361A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11" creationId="{9757F2C9-E801-42F3-98D0-03AB3AD99EDD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12" creationId="{8F761354-313B-4749-A809-A3A25B21997B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15" creationId="{9C12BBA3-844E-498F-9CCD-3DFD0093C056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16" creationId="{A81305E1-0B5A-4843-95ED-B7FABDB9464B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22" creationId="{0E180D4C-D003-4352-83AE-A1AC202F2BA1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24" creationId="{05637A12-5A94-4792-B17D-E081945C8302}"/>
          </ac:cxnSpMkLst>
        </pc:cxnChg>
        <pc:cxnChg chg="add mod">
          <ac:chgData name="Cristian Chilipirea" userId="34ab170da5908fc4" providerId="LiveId" clId="{0FFB66B4-E02E-44EE-948B-96F2728F7C82}" dt="2021-02-19T23:22:06.895" v="496" actId="14100"/>
          <ac:cxnSpMkLst>
            <pc:docMk/>
            <pc:sldMk cId="3807396183" sldId="274"/>
            <ac:cxnSpMk id="25" creationId="{AC139831-C28C-4D09-ADEF-A2C1B9BC97AB}"/>
          </ac:cxnSpMkLst>
        </pc:cxnChg>
        <pc:cxnChg chg="add mod">
          <ac:chgData name="Cristian Chilipirea" userId="34ab170da5908fc4" providerId="LiveId" clId="{0FFB66B4-E02E-44EE-948B-96F2728F7C82}" dt="2021-02-19T23:21:57.272" v="494" actId="14100"/>
          <ac:cxnSpMkLst>
            <pc:docMk/>
            <pc:sldMk cId="3807396183" sldId="274"/>
            <ac:cxnSpMk id="26" creationId="{7D666329-5210-4146-BF71-E0F7B068B331}"/>
          </ac:cxnSpMkLst>
        </pc:cxnChg>
      </pc:sldChg>
      <pc:sldChg chg="addSp delSp modSp new mod">
        <pc:chgData name="Cristian Chilipirea" userId="34ab170da5908fc4" providerId="LiveId" clId="{0FFB66B4-E02E-44EE-948B-96F2728F7C82}" dt="2021-02-19T23:22:48.444" v="507" actId="14100"/>
        <pc:sldMkLst>
          <pc:docMk/>
          <pc:sldMk cId="2138498154" sldId="275"/>
        </pc:sldMkLst>
        <pc:spChg chg="mod">
          <ac:chgData name="Cristian Chilipirea" userId="34ab170da5908fc4" providerId="LiveId" clId="{0FFB66B4-E02E-44EE-948B-96F2728F7C82}" dt="2021-02-19T23:22:18.186" v="498"/>
          <ac:spMkLst>
            <pc:docMk/>
            <pc:sldMk cId="2138498154" sldId="275"/>
            <ac:spMk id="3" creationId="{AAAF3C20-392B-4D21-9D61-2624A822FCD0}"/>
          </ac:spMkLst>
        </pc:spChg>
        <pc:spChg chg="del">
          <ac:chgData name="Cristian Chilipirea" userId="34ab170da5908fc4" providerId="LiveId" clId="{0FFB66B4-E02E-44EE-948B-96F2728F7C82}" dt="2021-02-19T23:22:21.204" v="499" actId="478"/>
          <ac:spMkLst>
            <pc:docMk/>
            <pc:sldMk cId="2138498154" sldId="275"/>
            <ac:spMk id="4" creationId="{60D8B3CD-BD45-4B38-9703-3761C39CFFFE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5" creationId="{758C24C0-A0A6-457E-AC9A-B2AA160C10E5}"/>
          </ac:spMkLst>
        </pc:spChg>
        <pc:spChg chg="add mod">
          <ac:chgData name="Cristian Chilipirea" userId="34ab170da5908fc4" providerId="LiveId" clId="{0FFB66B4-E02E-44EE-948B-96F2728F7C82}" dt="2021-02-19T23:22:45.581" v="506" actId="1076"/>
          <ac:spMkLst>
            <pc:docMk/>
            <pc:sldMk cId="2138498154" sldId="275"/>
            <ac:spMk id="6" creationId="{DA29E7C1-3384-464E-BAA8-AA79DF7E19B7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9" creationId="{3CC0C651-025C-4143-BDEB-EC2F87BF313D}"/>
          </ac:spMkLst>
        </pc:spChg>
        <pc:spChg chg="add mod">
          <ac:chgData name="Cristian Chilipirea" userId="34ab170da5908fc4" providerId="LiveId" clId="{0FFB66B4-E02E-44EE-948B-96F2728F7C82}" dt="2021-02-19T23:22:39.479" v="504" actId="1076"/>
          <ac:spMkLst>
            <pc:docMk/>
            <pc:sldMk cId="2138498154" sldId="275"/>
            <ac:spMk id="10" creationId="{53EC10CC-F89B-4890-9FD5-3B8CD5E6DC5F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13" creationId="{020EDC24-55C3-4428-B5A5-1BC7AFCD49E6}"/>
          </ac:spMkLst>
        </pc:spChg>
        <pc:spChg chg="add mod">
          <ac:chgData name="Cristian Chilipirea" userId="34ab170da5908fc4" providerId="LiveId" clId="{0FFB66B4-E02E-44EE-948B-96F2728F7C82}" dt="2021-02-19T23:22:36.132" v="503" actId="1076"/>
          <ac:spMkLst>
            <pc:docMk/>
            <pc:sldMk cId="2138498154" sldId="275"/>
            <ac:spMk id="14" creationId="{0DD65704-B7FD-404E-A7D6-6E5EAF0D1334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16" creationId="{465E97AD-49E1-4BB4-A237-B09A2DAAB044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17" creationId="{F1E06A10-98C9-400E-92F0-D5F59D77F225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18" creationId="{99A83E95-B133-42DA-AFCD-167603D228EE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19" creationId="{7B8E0D50-E1AC-44EE-B2DA-B35D8747D9FA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23" creationId="{97E88A13-E4CB-4CF6-9424-F8C3FCE99C7B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24" creationId="{930510A4-47A8-4049-8282-C96A14D25D14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25" creationId="{D3F0D91E-33F4-4092-AD1F-A972531A10E8}"/>
          </ac:spMkLst>
        </pc:sp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7" creationId="{29AAFEF7-6085-472A-87B3-A96312A1086F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8" creationId="{B167EE93-2E79-4562-B8F0-6914AC624DD0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11" creationId="{EF8720C0-F80D-4F8B-B84A-55217B94F6FD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12" creationId="{DF929A01-C047-403F-B5EE-10C24A93541F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15" creationId="{356D3129-DF5B-4F11-8B7F-7EE92C7EA39E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20" creationId="{D49BDF3A-5FCD-4A00-A769-4724FE7BF865}"/>
          </ac:cxnSpMkLst>
        </pc:cxnChg>
        <pc:cxnChg chg="add mod">
          <ac:chgData name="Cristian Chilipirea" userId="34ab170da5908fc4" providerId="LiveId" clId="{0FFB66B4-E02E-44EE-948B-96F2728F7C82}" dt="2021-02-19T23:22:48.444" v="507" actId="14100"/>
          <ac:cxnSpMkLst>
            <pc:docMk/>
            <pc:sldMk cId="2138498154" sldId="275"/>
            <ac:cxnSpMk id="21" creationId="{70226418-9D71-4915-837C-B13BF8F40F45}"/>
          </ac:cxnSpMkLst>
        </pc:cxnChg>
        <pc:cxnChg chg="add mod">
          <ac:chgData name="Cristian Chilipirea" userId="34ab170da5908fc4" providerId="LiveId" clId="{0FFB66B4-E02E-44EE-948B-96F2728F7C82}" dt="2021-02-19T23:22:41.660" v="505" actId="14100"/>
          <ac:cxnSpMkLst>
            <pc:docMk/>
            <pc:sldMk cId="2138498154" sldId="275"/>
            <ac:cxnSpMk id="22" creationId="{3074FB0E-FF82-4CE3-BC32-9E61D070A2DA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26" creationId="{6E07AFC5-C0CA-40FB-93E5-5D4AA722500C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27" creationId="{FBFD4EC8-4A29-4C3A-962E-070066026FF8}"/>
          </ac:cxnSpMkLst>
        </pc:cxnChg>
      </pc:sldChg>
      <pc:sldChg chg="modSp new mod">
        <pc:chgData name="Cristian Chilipirea" userId="34ab170da5908fc4" providerId="LiveId" clId="{0FFB66B4-E02E-44EE-948B-96F2728F7C82}" dt="2021-02-19T23:23:27.662" v="512" actId="14100"/>
        <pc:sldMkLst>
          <pc:docMk/>
          <pc:sldMk cId="529887014" sldId="276"/>
        </pc:sldMkLst>
        <pc:spChg chg="mod">
          <ac:chgData name="Cristian Chilipirea" userId="34ab170da5908fc4" providerId="LiveId" clId="{0FFB66B4-E02E-44EE-948B-96F2728F7C82}" dt="2021-02-19T23:23:18.847" v="509"/>
          <ac:spMkLst>
            <pc:docMk/>
            <pc:sldMk cId="529887014" sldId="276"/>
            <ac:spMk id="3" creationId="{B3075E7E-032A-4146-8AAD-9DCC226BFB74}"/>
          </ac:spMkLst>
        </pc:spChg>
        <pc:spChg chg="mod">
          <ac:chgData name="Cristian Chilipirea" userId="34ab170da5908fc4" providerId="LiveId" clId="{0FFB66B4-E02E-44EE-948B-96F2728F7C82}" dt="2021-02-19T23:23:27.662" v="512" actId="14100"/>
          <ac:spMkLst>
            <pc:docMk/>
            <pc:sldMk cId="529887014" sldId="276"/>
            <ac:spMk id="4" creationId="{A6BF0A2F-A596-412A-8BAA-0052BD31E675}"/>
          </ac:spMkLst>
        </pc:spChg>
      </pc:sldChg>
      <pc:sldChg chg="addSp delSp modSp new mod">
        <pc:chgData name="Cristian Chilipirea" userId="34ab170da5908fc4" providerId="LiveId" clId="{0FFB66B4-E02E-44EE-948B-96F2728F7C82}" dt="2021-02-19T23:24:00.284" v="523" actId="1076"/>
        <pc:sldMkLst>
          <pc:docMk/>
          <pc:sldMk cId="3640331398" sldId="277"/>
        </pc:sldMkLst>
        <pc:spChg chg="mod">
          <ac:chgData name="Cristian Chilipirea" userId="34ab170da5908fc4" providerId="LiveId" clId="{0FFB66B4-E02E-44EE-948B-96F2728F7C82}" dt="2021-02-19T23:23:35.779" v="514"/>
          <ac:spMkLst>
            <pc:docMk/>
            <pc:sldMk cId="3640331398" sldId="277"/>
            <ac:spMk id="3" creationId="{081B782F-7802-421B-98A0-A3954D019E8E}"/>
          </ac:spMkLst>
        </pc:spChg>
        <pc:spChg chg="del">
          <ac:chgData name="Cristian Chilipirea" userId="34ab170da5908fc4" providerId="LiveId" clId="{0FFB66B4-E02E-44EE-948B-96F2728F7C82}" dt="2021-02-19T23:23:38.628" v="515" actId="478"/>
          <ac:spMkLst>
            <pc:docMk/>
            <pc:sldMk cId="3640331398" sldId="277"/>
            <ac:spMk id="4" creationId="{D369EC82-D502-4FBC-AA85-1B8BF9166E12}"/>
          </ac:spMkLst>
        </pc:spChg>
        <pc:spChg chg="add mod">
          <ac:chgData name="Cristian Chilipirea" userId="34ab170da5908fc4" providerId="LiveId" clId="{0FFB66B4-E02E-44EE-948B-96F2728F7C82}" dt="2021-02-19T23:24:00.284" v="523" actId="1076"/>
          <ac:spMkLst>
            <pc:docMk/>
            <pc:sldMk cId="3640331398" sldId="277"/>
            <ac:spMk id="5" creationId="{0CC90F63-E6A6-4AD7-9A94-F38C184805E7}"/>
          </ac:spMkLst>
        </pc:spChg>
      </pc:sldChg>
      <pc:sldChg chg="addSp delSp modSp new mod">
        <pc:chgData name="Cristian Chilipirea" userId="34ab170da5908fc4" providerId="LiveId" clId="{0FFB66B4-E02E-44EE-948B-96F2728F7C82}" dt="2021-02-19T23:24:45.451" v="535" actId="1076"/>
        <pc:sldMkLst>
          <pc:docMk/>
          <pc:sldMk cId="1484294611" sldId="278"/>
        </pc:sldMkLst>
        <pc:spChg chg="mod">
          <ac:chgData name="Cristian Chilipirea" userId="34ab170da5908fc4" providerId="LiveId" clId="{0FFB66B4-E02E-44EE-948B-96F2728F7C82}" dt="2021-02-19T23:24:21.691" v="525"/>
          <ac:spMkLst>
            <pc:docMk/>
            <pc:sldMk cId="1484294611" sldId="278"/>
            <ac:spMk id="3" creationId="{6B8EF045-D381-4564-BB13-D65ABA3C5866}"/>
          </ac:spMkLst>
        </pc:spChg>
        <pc:spChg chg="del">
          <ac:chgData name="Cristian Chilipirea" userId="34ab170da5908fc4" providerId="LiveId" clId="{0FFB66B4-E02E-44EE-948B-96F2728F7C82}" dt="2021-02-19T23:24:24.292" v="526" actId="478"/>
          <ac:spMkLst>
            <pc:docMk/>
            <pc:sldMk cId="1484294611" sldId="278"/>
            <ac:spMk id="4" creationId="{659C6ABB-711A-427D-8F60-443080BC4454}"/>
          </ac:spMkLst>
        </pc:spChg>
        <pc:spChg chg="add mod">
          <ac:chgData name="Cristian Chilipirea" userId="34ab170da5908fc4" providerId="LiveId" clId="{0FFB66B4-E02E-44EE-948B-96F2728F7C82}" dt="2021-02-19T23:24:45.451" v="535" actId="1076"/>
          <ac:spMkLst>
            <pc:docMk/>
            <pc:sldMk cId="1484294611" sldId="278"/>
            <ac:spMk id="5" creationId="{DF065032-AE84-4E43-9D6A-E565F6E4FC56}"/>
          </ac:spMkLst>
        </pc:spChg>
      </pc:sldChg>
      <pc:sldChg chg="addSp delSp modSp new mod">
        <pc:chgData name="Cristian Chilipirea" userId="34ab170da5908fc4" providerId="LiveId" clId="{0FFB66B4-E02E-44EE-948B-96F2728F7C82}" dt="2021-02-19T23:25:20.535" v="543" actId="1076"/>
        <pc:sldMkLst>
          <pc:docMk/>
          <pc:sldMk cId="1558658334" sldId="279"/>
        </pc:sldMkLst>
        <pc:spChg chg="mod">
          <ac:chgData name="Cristian Chilipirea" userId="34ab170da5908fc4" providerId="LiveId" clId="{0FFB66B4-E02E-44EE-948B-96F2728F7C82}" dt="2021-02-19T23:24:56.087" v="537"/>
          <ac:spMkLst>
            <pc:docMk/>
            <pc:sldMk cId="1558658334" sldId="279"/>
            <ac:spMk id="3" creationId="{71A12950-664C-43A3-A719-24AF6A6B8E5B}"/>
          </ac:spMkLst>
        </pc:spChg>
        <pc:spChg chg="del">
          <ac:chgData name="Cristian Chilipirea" userId="34ab170da5908fc4" providerId="LiveId" clId="{0FFB66B4-E02E-44EE-948B-96F2728F7C82}" dt="2021-02-19T23:24:59.824" v="538" actId="478"/>
          <ac:spMkLst>
            <pc:docMk/>
            <pc:sldMk cId="1558658334" sldId="279"/>
            <ac:spMk id="4" creationId="{6C4FCF4E-9AD1-453D-BCFB-9334E934969A}"/>
          </ac:spMkLst>
        </pc:spChg>
        <pc:spChg chg="add mod">
          <ac:chgData name="Cristian Chilipirea" userId="34ab170da5908fc4" providerId="LiveId" clId="{0FFB66B4-E02E-44EE-948B-96F2728F7C82}" dt="2021-02-19T23:25:20.535" v="543" actId="1076"/>
          <ac:spMkLst>
            <pc:docMk/>
            <pc:sldMk cId="1558658334" sldId="279"/>
            <ac:spMk id="5" creationId="{9241CACB-153D-42BE-B874-152339364116}"/>
          </ac:spMkLst>
        </pc:spChg>
      </pc:sldChg>
      <pc:sldChg chg="addSp delSp modSp new mod">
        <pc:chgData name="Cristian Chilipirea" userId="34ab170da5908fc4" providerId="LiveId" clId="{0FFB66B4-E02E-44EE-948B-96F2728F7C82}" dt="2021-02-19T23:25:49.737" v="551" actId="1076"/>
        <pc:sldMkLst>
          <pc:docMk/>
          <pc:sldMk cId="3638504370" sldId="280"/>
        </pc:sldMkLst>
        <pc:spChg chg="mod">
          <ac:chgData name="Cristian Chilipirea" userId="34ab170da5908fc4" providerId="LiveId" clId="{0FFB66B4-E02E-44EE-948B-96F2728F7C82}" dt="2021-02-19T23:25:35.644" v="545"/>
          <ac:spMkLst>
            <pc:docMk/>
            <pc:sldMk cId="3638504370" sldId="280"/>
            <ac:spMk id="3" creationId="{F8104B1D-2C72-4725-9C78-1400672E634B}"/>
          </ac:spMkLst>
        </pc:spChg>
        <pc:spChg chg="del">
          <ac:chgData name="Cristian Chilipirea" userId="34ab170da5908fc4" providerId="LiveId" clId="{0FFB66B4-E02E-44EE-948B-96F2728F7C82}" dt="2021-02-19T23:25:37.899" v="546" actId="478"/>
          <ac:spMkLst>
            <pc:docMk/>
            <pc:sldMk cId="3638504370" sldId="280"/>
            <ac:spMk id="4" creationId="{BBF5633A-A4DA-4C99-85FE-F358F6D0B6B1}"/>
          </ac:spMkLst>
        </pc:spChg>
        <pc:spChg chg="add mod">
          <ac:chgData name="Cristian Chilipirea" userId="34ab170da5908fc4" providerId="LiveId" clId="{0FFB66B4-E02E-44EE-948B-96F2728F7C82}" dt="2021-02-19T23:25:49.737" v="551" actId="1076"/>
          <ac:spMkLst>
            <pc:docMk/>
            <pc:sldMk cId="3638504370" sldId="280"/>
            <ac:spMk id="5" creationId="{9BB84F2E-B427-4A1F-94EA-1109C5C9BC97}"/>
          </ac:spMkLst>
        </pc:spChg>
      </pc:sldChg>
      <pc:sldChg chg="addSp delSp modSp new mod">
        <pc:chgData name="Cristian Chilipirea" userId="34ab170da5908fc4" providerId="LiveId" clId="{0FFB66B4-E02E-44EE-948B-96F2728F7C82}" dt="2021-02-19T23:26:25.793" v="564" actId="1076"/>
        <pc:sldMkLst>
          <pc:docMk/>
          <pc:sldMk cId="3226248072" sldId="281"/>
        </pc:sldMkLst>
        <pc:spChg chg="mod">
          <ac:chgData name="Cristian Chilipirea" userId="34ab170da5908fc4" providerId="LiveId" clId="{0FFB66B4-E02E-44EE-948B-96F2728F7C82}" dt="2021-02-19T23:25:58.626" v="553"/>
          <ac:spMkLst>
            <pc:docMk/>
            <pc:sldMk cId="3226248072" sldId="281"/>
            <ac:spMk id="3" creationId="{27D5E0D5-C27E-41EC-9C8E-DF59A59A18F0}"/>
          </ac:spMkLst>
        </pc:spChg>
        <pc:spChg chg="del">
          <ac:chgData name="Cristian Chilipirea" userId="34ab170da5908fc4" providerId="LiveId" clId="{0FFB66B4-E02E-44EE-948B-96F2728F7C82}" dt="2021-02-19T23:26:03.675" v="554" actId="478"/>
          <ac:spMkLst>
            <pc:docMk/>
            <pc:sldMk cId="3226248072" sldId="281"/>
            <ac:spMk id="4" creationId="{BF66F6F7-3E62-4243-8D1C-DE237D937DDC}"/>
          </ac:spMkLst>
        </pc:spChg>
        <pc:spChg chg="add mod">
          <ac:chgData name="Cristian Chilipirea" userId="34ab170da5908fc4" providerId="LiveId" clId="{0FFB66B4-E02E-44EE-948B-96F2728F7C82}" dt="2021-02-19T23:26:25.793" v="564" actId="1076"/>
          <ac:spMkLst>
            <pc:docMk/>
            <pc:sldMk cId="3226248072" sldId="281"/>
            <ac:spMk id="5" creationId="{57A4577E-4402-48A9-9145-4027269335A7}"/>
          </ac:spMkLst>
        </pc:spChg>
      </pc:sldChg>
      <pc:sldChg chg="modSp new mod">
        <pc:chgData name="Cristian Chilipirea" userId="34ab170da5908fc4" providerId="LiveId" clId="{0FFB66B4-E02E-44EE-948B-96F2728F7C82}" dt="2021-02-19T23:26:53.657" v="570" actId="790"/>
        <pc:sldMkLst>
          <pc:docMk/>
          <pc:sldMk cId="2057553431" sldId="282"/>
        </pc:sldMkLst>
        <pc:spChg chg="mod">
          <ac:chgData name="Cristian Chilipirea" userId="34ab170da5908fc4" providerId="LiveId" clId="{0FFB66B4-E02E-44EE-948B-96F2728F7C82}" dt="2021-02-19T23:26:53.657" v="570" actId="790"/>
          <ac:spMkLst>
            <pc:docMk/>
            <pc:sldMk cId="2057553431" sldId="282"/>
            <ac:spMk id="3" creationId="{01F4CFC5-0021-40CB-B20A-8E5EF86022B5}"/>
          </ac:spMkLst>
        </pc:spChg>
        <pc:spChg chg="mod">
          <ac:chgData name="Cristian Chilipirea" userId="34ab170da5908fc4" providerId="LiveId" clId="{0FFB66B4-E02E-44EE-948B-96F2728F7C82}" dt="2021-02-19T23:26:49.628" v="569" actId="14100"/>
          <ac:spMkLst>
            <pc:docMk/>
            <pc:sldMk cId="2057553431" sldId="282"/>
            <ac:spMk id="4" creationId="{8128B369-4A90-4E56-A7A0-33BBA5F0005F}"/>
          </ac:spMkLst>
        </pc:spChg>
      </pc:sldChg>
      <pc:sldChg chg="addSp delSp modSp new mod">
        <pc:chgData name="Cristian Chilipirea" userId="34ab170da5908fc4" providerId="LiveId" clId="{0FFB66B4-E02E-44EE-948B-96F2728F7C82}" dt="2021-02-19T23:28:29.868" v="592" actId="1076"/>
        <pc:sldMkLst>
          <pc:docMk/>
          <pc:sldMk cId="3332558954" sldId="283"/>
        </pc:sldMkLst>
        <pc:spChg chg="mod">
          <ac:chgData name="Cristian Chilipirea" userId="34ab170da5908fc4" providerId="LiveId" clId="{0FFB66B4-E02E-44EE-948B-96F2728F7C82}" dt="2021-02-19T23:27:04.839" v="572"/>
          <ac:spMkLst>
            <pc:docMk/>
            <pc:sldMk cId="3332558954" sldId="283"/>
            <ac:spMk id="3" creationId="{724DD5FB-47AE-4665-9E0A-FDABF500029D}"/>
          </ac:spMkLst>
        </pc:spChg>
        <pc:spChg chg="del">
          <ac:chgData name="Cristian Chilipirea" userId="34ab170da5908fc4" providerId="LiveId" clId="{0FFB66B4-E02E-44EE-948B-96F2728F7C82}" dt="2021-02-19T23:27:06.600" v="573" actId="478"/>
          <ac:spMkLst>
            <pc:docMk/>
            <pc:sldMk cId="3332558954" sldId="283"/>
            <ac:spMk id="4" creationId="{71D8EBB0-1D37-4539-8DA2-3F0CC9DB8EF1}"/>
          </ac:spMkLst>
        </pc:spChg>
        <pc:graphicFrameChg chg="add mod modGraphic">
          <ac:chgData name="Cristian Chilipirea" userId="34ab170da5908fc4" providerId="LiveId" clId="{0FFB66B4-E02E-44EE-948B-96F2728F7C82}" dt="2021-02-19T23:28:29.868" v="592" actId="1076"/>
          <ac:graphicFrameMkLst>
            <pc:docMk/>
            <pc:sldMk cId="3332558954" sldId="283"/>
            <ac:graphicFrameMk id="5" creationId="{F1073BD4-04B6-4659-A12C-0B5214091332}"/>
          </ac:graphicFrameMkLst>
        </pc:graphicFrameChg>
      </pc:sldChg>
      <pc:sldChg chg="delSp modSp new mod">
        <pc:chgData name="Cristian Chilipirea" userId="34ab170da5908fc4" providerId="LiveId" clId="{0FFB66B4-E02E-44EE-948B-96F2728F7C82}" dt="2021-02-19T23:28:54.507" v="597" actId="478"/>
        <pc:sldMkLst>
          <pc:docMk/>
          <pc:sldMk cId="3441245440" sldId="284"/>
        </pc:sldMkLst>
        <pc:spChg chg="mod">
          <ac:chgData name="Cristian Chilipirea" userId="34ab170da5908fc4" providerId="LiveId" clId="{0FFB66B4-E02E-44EE-948B-96F2728F7C82}" dt="2021-02-19T23:28:52.313" v="596" actId="14100"/>
          <ac:spMkLst>
            <pc:docMk/>
            <pc:sldMk cId="3441245440" sldId="284"/>
            <ac:spMk id="3" creationId="{29940B7C-E8F9-48E3-92EB-DE57CADD811F}"/>
          </ac:spMkLst>
        </pc:spChg>
        <pc:spChg chg="del">
          <ac:chgData name="Cristian Chilipirea" userId="34ab170da5908fc4" providerId="LiveId" clId="{0FFB66B4-E02E-44EE-948B-96F2728F7C82}" dt="2021-02-19T23:28:54.507" v="597" actId="478"/>
          <ac:spMkLst>
            <pc:docMk/>
            <pc:sldMk cId="3441245440" sldId="284"/>
            <ac:spMk id="4" creationId="{24779818-1036-4354-8773-F1D753583FBD}"/>
          </ac:spMkLst>
        </pc:spChg>
      </pc:sldChg>
      <pc:sldChg chg="addSp modSp add mod">
        <pc:chgData name="Cristian Chilipirea" userId="34ab170da5908fc4" providerId="LiveId" clId="{0FFB66B4-E02E-44EE-948B-96F2728F7C82}" dt="2021-02-19T23:29:21.159" v="609" actId="1076"/>
        <pc:sldMkLst>
          <pc:docMk/>
          <pc:sldMk cId="2443119524" sldId="285"/>
        </pc:sldMkLst>
        <pc:spChg chg="add mod">
          <ac:chgData name="Cristian Chilipirea" userId="34ab170da5908fc4" providerId="LiveId" clId="{0FFB66B4-E02E-44EE-948B-96F2728F7C82}" dt="2021-02-19T23:29:21.159" v="609" actId="1076"/>
          <ac:spMkLst>
            <pc:docMk/>
            <pc:sldMk cId="2443119524" sldId="285"/>
            <ac:spMk id="5" creationId="{56955BC3-B105-4452-A80C-CC7A037E6EC8}"/>
          </ac:spMkLst>
        </pc:spChg>
      </pc:sldChg>
      <pc:sldChg chg="modSp new mod">
        <pc:chgData name="Cristian Chilipirea" userId="34ab170da5908fc4" providerId="LiveId" clId="{0FFB66B4-E02E-44EE-948B-96F2728F7C82}" dt="2021-02-19T23:29:29.330" v="611"/>
        <pc:sldMkLst>
          <pc:docMk/>
          <pc:sldMk cId="2790490649" sldId="286"/>
        </pc:sldMkLst>
        <pc:spChg chg="mod">
          <ac:chgData name="Cristian Chilipirea" userId="34ab170da5908fc4" providerId="LiveId" clId="{0FFB66B4-E02E-44EE-948B-96F2728F7C82}" dt="2021-02-19T23:29:29.330" v="611"/>
          <ac:spMkLst>
            <pc:docMk/>
            <pc:sldMk cId="2790490649" sldId="286"/>
            <ac:spMk id="3" creationId="{FC3189A1-AEC7-4A86-B349-EDF63B223861}"/>
          </ac:spMkLst>
        </pc:spChg>
      </pc:sldChg>
      <pc:sldChg chg="addSp modSp add mod">
        <pc:chgData name="Cristian Chilipirea" userId="34ab170da5908fc4" providerId="LiveId" clId="{0FFB66B4-E02E-44EE-948B-96F2728F7C82}" dt="2021-02-19T23:30:16.321" v="618"/>
        <pc:sldMkLst>
          <pc:docMk/>
          <pc:sldMk cId="2793827775" sldId="287"/>
        </pc:sldMkLst>
        <pc:spChg chg="mod">
          <ac:chgData name="Cristian Chilipirea" userId="34ab170da5908fc4" providerId="LiveId" clId="{0FFB66B4-E02E-44EE-948B-96F2728F7C82}" dt="2021-02-19T23:29:47.203" v="613"/>
          <ac:spMkLst>
            <pc:docMk/>
            <pc:sldMk cId="2793827775" sldId="287"/>
            <ac:spMk id="4" creationId="{C71CD980-28FC-4628-B283-6642C4A735AA}"/>
          </ac:spMkLst>
        </pc:spChg>
        <pc:spChg chg="add mod">
          <ac:chgData name="Cristian Chilipirea" userId="34ab170da5908fc4" providerId="LiveId" clId="{0FFB66B4-E02E-44EE-948B-96F2728F7C82}" dt="2021-02-19T23:29:53.241" v="614"/>
          <ac:spMkLst>
            <pc:docMk/>
            <pc:sldMk cId="2793827775" sldId="287"/>
            <ac:spMk id="6" creationId="{F7F43F51-F2A4-4F77-82F7-5D9D4DD210E2}"/>
          </ac:spMkLst>
        </pc:spChg>
        <pc:spChg chg="add mod">
          <ac:chgData name="Cristian Chilipirea" userId="34ab170da5908fc4" providerId="LiveId" clId="{0FFB66B4-E02E-44EE-948B-96F2728F7C82}" dt="2021-02-19T23:29:53.241" v="614"/>
          <ac:spMkLst>
            <pc:docMk/>
            <pc:sldMk cId="2793827775" sldId="287"/>
            <ac:spMk id="7" creationId="{AA7FB040-08E0-4C97-95B2-857A2389274A}"/>
          </ac:spMkLst>
        </pc:spChg>
        <pc:graphicFrameChg chg="add mod modGraphic">
          <ac:chgData name="Cristian Chilipirea" userId="34ab170da5908fc4" providerId="LiveId" clId="{0FFB66B4-E02E-44EE-948B-96F2728F7C82}" dt="2021-02-19T23:30:04.634" v="616"/>
          <ac:graphicFrameMkLst>
            <pc:docMk/>
            <pc:sldMk cId="2793827775" sldId="287"/>
            <ac:graphicFrameMk id="5" creationId="{D6A53A25-28DC-4262-8B12-918CB2E65112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30:14.412" v="617"/>
          <ac:graphicFrameMkLst>
            <pc:docMk/>
            <pc:sldMk cId="2793827775" sldId="287"/>
            <ac:graphicFrameMk id="8" creationId="{FBDF8DBE-F9FC-4467-9EA6-35AEE2972DCA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30:16.321" v="618"/>
          <ac:graphicFrameMkLst>
            <pc:docMk/>
            <pc:sldMk cId="2793827775" sldId="287"/>
            <ac:graphicFrameMk id="9" creationId="{A41ED75B-64D8-43AF-8460-FA4A88198288}"/>
          </ac:graphicFrameMkLst>
        </pc:graphicFrameChg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861329027" sldId="287"/>
        </pc:sldMkLst>
      </pc:sldChg>
      <pc:sldChg chg="addSp delSp modSp new mod">
        <pc:chgData name="Cristian Chilipirea" userId="34ab170da5908fc4" providerId="LiveId" clId="{0FFB66B4-E02E-44EE-948B-96F2728F7C82}" dt="2021-02-19T23:31:22.556" v="630"/>
        <pc:sldMkLst>
          <pc:docMk/>
          <pc:sldMk cId="2953260411" sldId="288"/>
        </pc:sldMkLst>
        <pc:spChg chg="mod">
          <ac:chgData name="Cristian Chilipirea" userId="34ab170da5908fc4" providerId="LiveId" clId="{0FFB66B4-E02E-44EE-948B-96F2728F7C82}" dt="2021-02-19T23:30:33.815" v="620"/>
          <ac:spMkLst>
            <pc:docMk/>
            <pc:sldMk cId="2953260411" sldId="288"/>
            <ac:spMk id="3" creationId="{D2F2C8B6-590D-4ECF-B053-AF06BBD8C3AD}"/>
          </ac:spMkLst>
        </pc:spChg>
        <pc:spChg chg="del">
          <ac:chgData name="Cristian Chilipirea" userId="34ab170da5908fc4" providerId="LiveId" clId="{0FFB66B4-E02E-44EE-948B-96F2728F7C82}" dt="2021-02-19T23:30:36.500" v="621" actId="478"/>
          <ac:spMkLst>
            <pc:docMk/>
            <pc:sldMk cId="2953260411" sldId="288"/>
            <ac:spMk id="4" creationId="{71A1E24C-9DFF-4AF7-B3DB-E5DF4707DF77}"/>
          </ac:spMkLst>
        </pc:spChg>
        <pc:graphicFrameChg chg="add mod modGraphic">
          <ac:chgData name="Cristian Chilipirea" userId="34ab170da5908fc4" providerId="LiveId" clId="{0FFB66B4-E02E-44EE-948B-96F2728F7C82}" dt="2021-02-19T23:31:22.556" v="630"/>
          <ac:graphicFrameMkLst>
            <pc:docMk/>
            <pc:sldMk cId="2953260411" sldId="288"/>
            <ac:graphicFrameMk id="5" creationId="{D17650D2-EBCD-449C-AF83-854F7A2031BF}"/>
          </ac:graphicFrameMkLst>
        </pc:graphicFrameChg>
      </pc:sldChg>
      <pc:sldChg chg="modSp new mod">
        <pc:chgData name="Cristian Chilipirea" userId="34ab170da5908fc4" providerId="LiveId" clId="{0FFB66B4-E02E-44EE-948B-96F2728F7C82}" dt="2021-02-19T23:31:50.120" v="634"/>
        <pc:sldMkLst>
          <pc:docMk/>
          <pc:sldMk cId="3652114634" sldId="289"/>
        </pc:sldMkLst>
        <pc:spChg chg="mod">
          <ac:chgData name="Cristian Chilipirea" userId="34ab170da5908fc4" providerId="LiveId" clId="{0FFB66B4-E02E-44EE-948B-96F2728F7C82}" dt="2021-02-19T23:31:44.929" v="633" actId="27636"/>
          <ac:spMkLst>
            <pc:docMk/>
            <pc:sldMk cId="3652114634" sldId="289"/>
            <ac:spMk id="3" creationId="{531D6AB8-AC72-48E0-8C91-5173A7FDEA98}"/>
          </ac:spMkLst>
        </pc:spChg>
        <pc:spChg chg="mod">
          <ac:chgData name="Cristian Chilipirea" userId="34ab170da5908fc4" providerId="LiveId" clId="{0FFB66B4-E02E-44EE-948B-96F2728F7C82}" dt="2021-02-19T23:31:50.120" v="634"/>
          <ac:spMkLst>
            <pc:docMk/>
            <pc:sldMk cId="3652114634" sldId="289"/>
            <ac:spMk id="4" creationId="{8260DE27-064D-4C4C-84EE-49AAA735218F}"/>
          </ac:spMkLst>
        </pc:spChg>
      </pc:sldChg>
      <pc:sldChg chg="modSp new mod">
        <pc:chgData name="Cristian Chilipirea" userId="34ab170da5908fc4" providerId="LiveId" clId="{0FFB66B4-E02E-44EE-948B-96F2728F7C82}" dt="2021-02-19T23:32:17.287" v="636"/>
        <pc:sldMkLst>
          <pc:docMk/>
          <pc:sldMk cId="3944257487" sldId="290"/>
        </pc:sldMkLst>
        <pc:spChg chg="mod">
          <ac:chgData name="Cristian Chilipirea" userId="34ab170da5908fc4" providerId="LiveId" clId="{0FFB66B4-E02E-44EE-948B-96F2728F7C82}" dt="2021-02-19T23:32:17.287" v="636"/>
          <ac:spMkLst>
            <pc:docMk/>
            <pc:sldMk cId="3944257487" sldId="290"/>
            <ac:spMk id="3" creationId="{A0ED05E1-C29E-4EFA-A4B4-6347424294D1}"/>
          </ac:spMkLst>
        </pc:spChg>
      </pc:sldChg>
      <pc:sldChg chg="modSp new mod">
        <pc:chgData name="Cristian Chilipirea" userId="34ab170da5908fc4" providerId="LiveId" clId="{0FFB66B4-E02E-44EE-948B-96F2728F7C82}" dt="2021-02-19T23:32:29.812" v="639"/>
        <pc:sldMkLst>
          <pc:docMk/>
          <pc:sldMk cId="1712464244" sldId="291"/>
        </pc:sldMkLst>
        <pc:spChg chg="mod">
          <ac:chgData name="Cristian Chilipirea" userId="34ab170da5908fc4" providerId="LiveId" clId="{0FFB66B4-E02E-44EE-948B-96F2728F7C82}" dt="2021-02-19T23:32:25.151" v="638"/>
          <ac:spMkLst>
            <pc:docMk/>
            <pc:sldMk cId="1712464244" sldId="291"/>
            <ac:spMk id="3" creationId="{DA7CF9A9-D8E3-4DFE-8B1F-56C008F112E0}"/>
          </ac:spMkLst>
        </pc:spChg>
        <pc:spChg chg="mod">
          <ac:chgData name="Cristian Chilipirea" userId="34ab170da5908fc4" providerId="LiveId" clId="{0FFB66B4-E02E-44EE-948B-96F2728F7C82}" dt="2021-02-19T23:32:29.812" v="639"/>
          <ac:spMkLst>
            <pc:docMk/>
            <pc:sldMk cId="1712464244" sldId="291"/>
            <ac:spMk id="4" creationId="{F8E77E19-FCB0-4955-9DC9-C7F1593F0895}"/>
          </ac:spMkLst>
        </pc:spChg>
      </pc:sldChg>
      <pc:sldChg chg="addSp delSp modSp new mod">
        <pc:chgData name="Cristian Chilipirea" userId="34ab170da5908fc4" providerId="LiveId" clId="{0FFB66B4-E02E-44EE-948B-96F2728F7C82}" dt="2021-02-23T23:54:52.588" v="1289" actId="6549"/>
        <pc:sldMkLst>
          <pc:docMk/>
          <pc:sldMk cId="2586918357" sldId="292"/>
        </pc:sldMkLst>
        <pc:spChg chg="mod">
          <ac:chgData name="Cristian Chilipirea" userId="34ab170da5908fc4" providerId="LiveId" clId="{0FFB66B4-E02E-44EE-948B-96F2728F7C82}" dt="2021-02-19T23:32:52.791" v="641"/>
          <ac:spMkLst>
            <pc:docMk/>
            <pc:sldMk cId="2586918357" sldId="292"/>
            <ac:spMk id="3" creationId="{8D5F3738-9C84-4546-A912-F9877CB2255B}"/>
          </ac:spMkLst>
        </pc:spChg>
        <pc:spChg chg="del">
          <ac:chgData name="Cristian Chilipirea" userId="34ab170da5908fc4" providerId="LiveId" clId="{0FFB66B4-E02E-44EE-948B-96F2728F7C82}" dt="2021-02-19T23:32:54.821" v="642" actId="478"/>
          <ac:spMkLst>
            <pc:docMk/>
            <pc:sldMk cId="2586918357" sldId="292"/>
            <ac:spMk id="4" creationId="{3242EF84-D8E6-4BAC-8782-B934AEA080DC}"/>
          </ac:spMkLst>
        </pc:spChg>
        <pc:spChg chg="add mod">
          <ac:chgData name="Cristian Chilipirea" userId="34ab170da5908fc4" providerId="LiveId" clId="{0FFB66B4-E02E-44EE-948B-96F2728F7C82}" dt="2021-02-23T23:54:52.588" v="1289" actId="6549"/>
          <ac:spMkLst>
            <pc:docMk/>
            <pc:sldMk cId="2586918357" sldId="292"/>
            <ac:spMk id="5" creationId="{FBC12294-2977-4117-AA3F-C9D711AAEDF7}"/>
          </ac:spMkLst>
        </pc:spChg>
      </pc:sldChg>
      <pc:sldChg chg="addSp delSp modSp new mod">
        <pc:chgData name="Cristian Chilipirea" userId="34ab170da5908fc4" providerId="LiveId" clId="{0FFB66B4-E02E-44EE-948B-96F2728F7C82}" dt="2021-02-19T23:33:48.034" v="652" actId="1076"/>
        <pc:sldMkLst>
          <pc:docMk/>
          <pc:sldMk cId="1197639748" sldId="293"/>
        </pc:sldMkLst>
        <pc:spChg chg="mod">
          <ac:chgData name="Cristian Chilipirea" userId="34ab170da5908fc4" providerId="LiveId" clId="{0FFB66B4-E02E-44EE-948B-96F2728F7C82}" dt="2021-02-19T23:33:39.029" v="649" actId="14100"/>
          <ac:spMkLst>
            <pc:docMk/>
            <pc:sldMk cId="1197639748" sldId="293"/>
            <ac:spMk id="3" creationId="{8EE30648-C354-4F2F-B06C-83D0E614C76F}"/>
          </ac:spMkLst>
        </pc:spChg>
        <pc:spChg chg="del">
          <ac:chgData name="Cristian Chilipirea" userId="34ab170da5908fc4" providerId="LiveId" clId="{0FFB66B4-E02E-44EE-948B-96F2728F7C82}" dt="2021-02-19T23:33:45.141" v="650" actId="478"/>
          <ac:spMkLst>
            <pc:docMk/>
            <pc:sldMk cId="1197639748" sldId="293"/>
            <ac:spMk id="4" creationId="{3E1F935A-5705-435C-89D8-0B16FD75503C}"/>
          </ac:spMkLst>
        </pc:spChg>
        <pc:spChg chg="add mod">
          <ac:chgData name="Cristian Chilipirea" userId="34ab170da5908fc4" providerId="LiveId" clId="{0FFB66B4-E02E-44EE-948B-96F2728F7C82}" dt="2021-02-19T23:33:48.034" v="652" actId="1076"/>
          <ac:spMkLst>
            <pc:docMk/>
            <pc:sldMk cId="1197639748" sldId="293"/>
            <ac:spMk id="5" creationId="{93BF521C-8CD3-44B0-877F-0E402EAB222B}"/>
          </ac:spMkLst>
        </pc:spChg>
        <pc:spChg chg="add mod">
          <ac:chgData name="Cristian Chilipirea" userId="34ab170da5908fc4" providerId="LiveId" clId="{0FFB66B4-E02E-44EE-948B-96F2728F7C82}" dt="2021-02-19T23:33:48.034" v="652" actId="1076"/>
          <ac:spMkLst>
            <pc:docMk/>
            <pc:sldMk cId="1197639748" sldId="293"/>
            <ac:spMk id="6" creationId="{1FDAA900-2A56-4744-AC94-8B42FC23AF3F}"/>
          </ac:spMkLst>
        </pc:spChg>
      </pc:sldChg>
      <pc:sldChg chg="modSp new mod">
        <pc:chgData name="Cristian Chilipirea" userId="34ab170da5908fc4" providerId="LiveId" clId="{0FFB66B4-E02E-44EE-948B-96F2728F7C82}" dt="2021-02-19T23:34:34.786" v="667" actId="14100"/>
        <pc:sldMkLst>
          <pc:docMk/>
          <pc:sldMk cId="1713965941" sldId="294"/>
        </pc:sldMkLst>
        <pc:spChg chg="mod">
          <ac:chgData name="Cristian Chilipirea" userId="34ab170da5908fc4" providerId="LiveId" clId="{0FFB66B4-E02E-44EE-948B-96F2728F7C82}" dt="2021-02-19T23:34:28.188" v="665" actId="20577"/>
          <ac:spMkLst>
            <pc:docMk/>
            <pc:sldMk cId="1713965941" sldId="294"/>
            <ac:spMk id="3" creationId="{EF6BBBDD-1D6E-4DAE-A51D-8BE11A902273}"/>
          </ac:spMkLst>
        </pc:spChg>
        <pc:spChg chg="mod">
          <ac:chgData name="Cristian Chilipirea" userId="34ab170da5908fc4" providerId="LiveId" clId="{0FFB66B4-E02E-44EE-948B-96F2728F7C82}" dt="2021-02-19T23:34:34.786" v="667" actId="14100"/>
          <ac:spMkLst>
            <pc:docMk/>
            <pc:sldMk cId="1713965941" sldId="294"/>
            <ac:spMk id="4" creationId="{DD5D8AB7-E16B-43CC-9F71-ACE48122900B}"/>
          </ac:spMkLst>
        </pc:spChg>
      </pc:sldChg>
      <pc:sldChg chg="modSp new mod">
        <pc:chgData name="Cristian Chilipirea" userId="34ab170da5908fc4" providerId="LiveId" clId="{0FFB66B4-E02E-44EE-948B-96F2728F7C82}" dt="2021-02-19T23:34:46.051" v="669"/>
        <pc:sldMkLst>
          <pc:docMk/>
          <pc:sldMk cId="3702903717" sldId="295"/>
        </pc:sldMkLst>
        <pc:spChg chg="mod">
          <ac:chgData name="Cristian Chilipirea" userId="34ab170da5908fc4" providerId="LiveId" clId="{0FFB66B4-E02E-44EE-948B-96F2728F7C82}" dt="2021-02-19T23:34:46.051" v="669"/>
          <ac:spMkLst>
            <pc:docMk/>
            <pc:sldMk cId="3702903717" sldId="295"/>
            <ac:spMk id="3" creationId="{E3E82385-9522-4B2B-A282-08EE07F64821}"/>
          </ac:spMkLst>
        </pc:spChg>
      </pc:sldChg>
      <pc:sldChg chg="modSp new mod">
        <pc:chgData name="Cristian Chilipirea" userId="34ab170da5908fc4" providerId="LiveId" clId="{0FFB66B4-E02E-44EE-948B-96F2728F7C82}" dt="2021-02-19T23:35:12.750" v="671"/>
        <pc:sldMkLst>
          <pc:docMk/>
          <pc:sldMk cId="72910276" sldId="296"/>
        </pc:sldMkLst>
        <pc:spChg chg="mod">
          <ac:chgData name="Cristian Chilipirea" userId="34ab170da5908fc4" providerId="LiveId" clId="{0FFB66B4-E02E-44EE-948B-96F2728F7C82}" dt="2021-02-19T23:35:12.750" v="671"/>
          <ac:spMkLst>
            <pc:docMk/>
            <pc:sldMk cId="72910276" sldId="296"/>
            <ac:spMk id="3" creationId="{7FA085AE-8CA6-423E-81B7-5A0BA292F6C3}"/>
          </ac:spMkLst>
        </pc:spChg>
      </pc:sldChg>
      <pc:sldChg chg="addSp delSp modSp new mod">
        <pc:chgData name="Cristian Chilipirea" userId="34ab170da5908fc4" providerId="LiveId" clId="{0FFB66B4-E02E-44EE-948B-96F2728F7C82}" dt="2021-02-19T23:35:34.874" v="676"/>
        <pc:sldMkLst>
          <pc:docMk/>
          <pc:sldMk cId="1256797331" sldId="297"/>
        </pc:sldMkLst>
        <pc:spChg chg="mod">
          <ac:chgData name="Cristian Chilipirea" userId="34ab170da5908fc4" providerId="LiveId" clId="{0FFB66B4-E02E-44EE-948B-96F2728F7C82}" dt="2021-02-19T23:35:34.874" v="676"/>
          <ac:spMkLst>
            <pc:docMk/>
            <pc:sldMk cId="1256797331" sldId="297"/>
            <ac:spMk id="3" creationId="{8144F46D-103F-4CAC-B30B-73EE7918AA1E}"/>
          </ac:spMkLst>
        </pc:spChg>
        <pc:spChg chg="del">
          <ac:chgData name="Cristian Chilipirea" userId="34ab170da5908fc4" providerId="LiveId" clId="{0FFB66B4-E02E-44EE-948B-96F2728F7C82}" dt="2021-02-19T23:35:27.099" v="673" actId="478"/>
          <ac:spMkLst>
            <pc:docMk/>
            <pc:sldMk cId="1256797331" sldId="297"/>
            <ac:spMk id="4" creationId="{E2DD74A8-7BB1-4AA8-B9C0-98D7464737BC}"/>
          </ac:spMkLst>
        </pc:spChg>
        <pc:spChg chg="add mod">
          <ac:chgData name="Cristian Chilipirea" userId="34ab170da5908fc4" providerId="LiveId" clId="{0FFB66B4-E02E-44EE-948B-96F2728F7C82}" dt="2021-02-19T23:35:30.991" v="675" actId="1076"/>
          <ac:spMkLst>
            <pc:docMk/>
            <pc:sldMk cId="1256797331" sldId="297"/>
            <ac:spMk id="5" creationId="{B8F08063-DE3E-43C9-AC0A-B507B97E2021}"/>
          </ac:spMkLst>
        </pc:spChg>
        <pc:spChg chg="add mod">
          <ac:chgData name="Cristian Chilipirea" userId="34ab170da5908fc4" providerId="LiveId" clId="{0FFB66B4-E02E-44EE-948B-96F2728F7C82}" dt="2021-02-19T23:35:30.991" v="675" actId="1076"/>
          <ac:spMkLst>
            <pc:docMk/>
            <pc:sldMk cId="1256797331" sldId="297"/>
            <ac:spMk id="6" creationId="{340904EA-EF7B-4269-935A-46B190CDFD43}"/>
          </ac:spMkLst>
        </pc:spChg>
        <pc:spChg chg="add mod">
          <ac:chgData name="Cristian Chilipirea" userId="34ab170da5908fc4" providerId="LiveId" clId="{0FFB66B4-E02E-44EE-948B-96F2728F7C82}" dt="2021-02-19T23:35:30.991" v="675" actId="1076"/>
          <ac:spMkLst>
            <pc:docMk/>
            <pc:sldMk cId="1256797331" sldId="297"/>
            <ac:spMk id="10" creationId="{352142E7-2AB4-47C8-A0C1-A8EF340D3C91}"/>
          </ac:spMkLst>
        </pc:spChg>
        <pc:cxnChg chg="add mod">
          <ac:chgData name="Cristian Chilipirea" userId="34ab170da5908fc4" providerId="LiveId" clId="{0FFB66B4-E02E-44EE-948B-96F2728F7C82}" dt="2021-02-19T23:35:30.991" v="675" actId="1076"/>
          <ac:cxnSpMkLst>
            <pc:docMk/>
            <pc:sldMk cId="1256797331" sldId="297"/>
            <ac:cxnSpMk id="7" creationId="{CD8C339E-77E7-42FD-9ED5-8500C27A58CA}"/>
          </ac:cxnSpMkLst>
        </pc:cxnChg>
        <pc:cxnChg chg="add mod">
          <ac:chgData name="Cristian Chilipirea" userId="34ab170da5908fc4" providerId="LiveId" clId="{0FFB66B4-E02E-44EE-948B-96F2728F7C82}" dt="2021-02-19T23:35:30.991" v="675" actId="1076"/>
          <ac:cxnSpMkLst>
            <pc:docMk/>
            <pc:sldMk cId="1256797331" sldId="297"/>
            <ac:cxnSpMk id="8" creationId="{8ADC59CF-3451-4D6E-AE58-9A1F9A57F7B7}"/>
          </ac:cxnSpMkLst>
        </pc:cxnChg>
        <pc:cxnChg chg="add mod">
          <ac:chgData name="Cristian Chilipirea" userId="34ab170da5908fc4" providerId="LiveId" clId="{0FFB66B4-E02E-44EE-948B-96F2728F7C82}" dt="2021-02-19T23:35:30.991" v="675" actId="1076"/>
          <ac:cxnSpMkLst>
            <pc:docMk/>
            <pc:sldMk cId="1256797331" sldId="297"/>
            <ac:cxnSpMk id="9" creationId="{AA0369F3-3E1F-4A49-B90B-916409806DC5}"/>
          </ac:cxnSpMkLst>
        </pc:cxnChg>
      </pc:sldChg>
      <pc:sldChg chg="addSp modSp add mod">
        <pc:chgData name="Cristian Chilipirea" userId="34ab170da5908fc4" providerId="LiveId" clId="{0FFB66B4-E02E-44EE-948B-96F2728F7C82}" dt="2021-02-19T23:35:55.667" v="680" actId="20577"/>
        <pc:sldMkLst>
          <pc:docMk/>
          <pc:sldMk cId="1637397968" sldId="298"/>
        </pc:sldMkLst>
        <pc:spChg chg="mod">
          <ac:chgData name="Cristian Chilipirea" userId="34ab170da5908fc4" providerId="LiveId" clId="{0FFB66B4-E02E-44EE-948B-96F2728F7C82}" dt="2021-02-19T23:35:55.667" v="680" actId="20577"/>
          <ac:spMkLst>
            <pc:docMk/>
            <pc:sldMk cId="1637397968" sldId="298"/>
            <ac:spMk id="10" creationId="{352142E7-2AB4-47C8-A0C1-A8EF340D3C91}"/>
          </ac:spMkLst>
        </pc:spChg>
        <pc:spChg chg="add mod">
          <ac:chgData name="Cristian Chilipirea" userId="34ab170da5908fc4" providerId="LiveId" clId="{0FFB66B4-E02E-44EE-948B-96F2728F7C82}" dt="2021-02-19T23:35:53.800" v="679" actId="1076"/>
          <ac:spMkLst>
            <pc:docMk/>
            <pc:sldMk cId="1637397968" sldId="298"/>
            <ac:spMk id="11" creationId="{8A63E951-DF82-4D3E-AADA-EA37B5D703B8}"/>
          </ac:spMkLst>
        </pc:spChg>
      </pc:sldChg>
      <pc:sldChg chg="modSp add del mod">
        <pc:chgData name="Cristian Chilipirea" userId="34ab170da5908fc4" providerId="LiveId" clId="{0FFB66B4-E02E-44EE-948B-96F2728F7C82}" dt="2021-02-19T23:36:10.482" v="684" actId="2890"/>
        <pc:sldMkLst>
          <pc:docMk/>
          <pc:sldMk cId="3081701852" sldId="299"/>
        </pc:sldMkLst>
        <pc:spChg chg="mod">
          <ac:chgData name="Cristian Chilipirea" userId="34ab170da5908fc4" providerId="LiveId" clId="{0FFB66B4-E02E-44EE-948B-96F2728F7C82}" dt="2021-02-19T23:36:09.555" v="683" actId="20577"/>
          <ac:spMkLst>
            <pc:docMk/>
            <pc:sldMk cId="3081701852" sldId="299"/>
            <ac:spMk id="5" creationId="{B8F08063-DE3E-43C9-AC0A-B507B97E2021}"/>
          </ac:spMkLst>
        </pc:spChg>
      </pc:sldChg>
      <pc:sldChg chg="addSp modSp add mod">
        <pc:chgData name="Cristian Chilipirea" userId="34ab170da5908fc4" providerId="LiveId" clId="{0FFB66B4-E02E-44EE-948B-96F2728F7C82}" dt="2021-02-19T23:36:24.071" v="688" actId="20577"/>
        <pc:sldMkLst>
          <pc:docMk/>
          <pc:sldMk cId="4023030303" sldId="299"/>
        </pc:sldMkLst>
        <pc:spChg chg="mod">
          <ac:chgData name="Cristian Chilipirea" userId="34ab170da5908fc4" providerId="LiveId" clId="{0FFB66B4-E02E-44EE-948B-96F2728F7C82}" dt="2021-02-19T23:36:24.071" v="688" actId="20577"/>
          <ac:spMkLst>
            <pc:docMk/>
            <pc:sldMk cId="4023030303" sldId="299"/>
            <ac:spMk id="10" creationId="{352142E7-2AB4-47C8-A0C1-A8EF340D3C91}"/>
          </ac:spMkLst>
        </pc:spChg>
        <pc:spChg chg="add mod">
          <ac:chgData name="Cristian Chilipirea" userId="34ab170da5908fc4" providerId="LiveId" clId="{0FFB66B4-E02E-44EE-948B-96F2728F7C82}" dt="2021-02-19T23:36:21.661" v="687" actId="1076"/>
          <ac:spMkLst>
            <pc:docMk/>
            <pc:sldMk cId="4023030303" sldId="299"/>
            <ac:spMk id="12" creationId="{B29CB63B-6D3E-4D4C-A918-332420317162}"/>
          </ac:spMkLst>
        </pc:spChg>
      </pc:sldChg>
      <pc:sldChg chg="addSp modSp add mod">
        <pc:chgData name="Cristian Chilipirea" userId="34ab170da5908fc4" providerId="LiveId" clId="{0FFB66B4-E02E-44EE-948B-96F2728F7C82}" dt="2021-02-19T23:36:46.378" v="692" actId="20577"/>
        <pc:sldMkLst>
          <pc:docMk/>
          <pc:sldMk cId="868890896" sldId="300"/>
        </pc:sldMkLst>
        <pc:spChg chg="mod">
          <ac:chgData name="Cristian Chilipirea" userId="34ab170da5908fc4" providerId="LiveId" clId="{0FFB66B4-E02E-44EE-948B-96F2728F7C82}" dt="2021-02-19T23:36:46.378" v="692" actId="20577"/>
          <ac:spMkLst>
            <pc:docMk/>
            <pc:sldMk cId="868890896" sldId="300"/>
            <ac:spMk id="10" creationId="{352142E7-2AB4-47C8-A0C1-A8EF340D3C91}"/>
          </ac:spMkLst>
        </pc:spChg>
        <pc:spChg chg="add mod">
          <ac:chgData name="Cristian Chilipirea" userId="34ab170da5908fc4" providerId="LiveId" clId="{0FFB66B4-E02E-44EE-948B-96F2728F7C82}" dt="2021-02-19T23:36:43.114" v="691" actId="1076"/>
          <ac:spMkLst>
            <pc:docMk/>
            <pc:sldMk cId="868890896" sldId="300"/>
            <ac:spMk id="13" creationId="{BF022A70-0F59-44AB-9115-569AA3C5CE01}"/>
          </ac:spMkLst>
        </pc:spChg>
      </pc:sldChg>
      <pc:sldChg chg="addSp modSp add mod">
        <pc:chgData name="Cristian Chilipirea" userId="34ab170da5908fc4" providerId="LiveId" clId="{0FFB66B4-E02E-44EE-948B-96F2728F7C82}" dt="2021-02-19T23:37:03.538" v="696" actId="20577"/>
        <pc:sldMkLst>
          <pc:docMk/>
          <pc:sldMk cId="319978144" sldId="301"/>
        </pc:sldMkLst>
        <pc:spChg chg="mod">
          <ac:chgData name="Cristian Chilipirea" userId="34ab170da5908fc4" providerId="LiveId" clId="{0FFB66B4-E02E-44EE-948B-96F2728F7C82}" dt="2021-02-19T23:37:03.538" v="696" actId="20577"/>
          <ac:spMkLst>
            <pc:docMk/>
            <pc:sldMk cId="319978144" sldId="301"/>
            <ac:spMk id="10" creationId="{352142E7-2AB4-47C8-A0C1-A8EF340D3C91}"/>
          </ac:spMkLst>
        </pc:spChg>
        <pc:spChg chg="add mod">
          <ac:chgData name="Cristian Chilipirea" userId="34ab170da5908fc4" providerId="LiveId" clId="{0FFB66B4-E02E-44EE-948B-96F2728F7C82}" dt="2021-02-19T23:37:00.496" v="695" actId="1076"/>
          <ac:spMkLst>
            <pc:docMk/>
            <pc:sldMk cId="319978144" sldId="301"/>
            <ac:spMk id="14" creationId="{D5B8AE8D-2AF5-4A16-A1F9-0A30EF68CA6E}"/>
          </ac:spMkLst>
        </pc:spChg>
      </pc:sldChg>
      <pc:sldChg chg="modSp add mod">
        <pc:chgData name="Cristian Chilipirea" userId="34ab170da5908fc4" providerId="LiveId" clId="{0FFB66B4-E02E-44EE-948B-96F2728F7C82}" dt="2021-02-19T23:37:36.356" v="703" actId="1076"/>
        <pc:sldMkLst>
          <pc:docMk/>
          <pc:sldMk cId="3058156533" sldId="302"/>
        </pc:sldMkLst>
        <pc:spChg chg="mod">
          <ac:chgData name="Cristian Chilipirea" userId="34ab170da5908fc4" providerId="LiveId" clId="{0FFB66B4-E02E-44EE-948B-96F2728F7C82}" dt="2021-02-19T23:37:36.356" v="703" actId="1076"/>
          <ac:spMkLst>
            <pc:docMk/>
            <pc:sldMk cId="3058156533" sldId="302"/>
            <ac:spMk id="5" creationId="{B8F08063-DE3E-43C9-AC0A-B507B97E2021}"/>
          </ac:spMkLst>
        </pc:spChg>
        <pc:spChg chg="mod">
          <ac:chgData name="Cristian Chilipirea" userId="34ab170da5908fc4" providerId="LiveId" clId="{0FFB66B4-E02E-44EE-948B-96F2728F7C82}" dt="2021-02-19T23:37:26.687" v="698" actId="1076"/>
          <ac:spMkLst>
            <pc:docMk/>
            <pc:sldMk cId="3058156533" sldId="302"/>
            <ac:spMk id="10" creationId="{352142E7-2AB4-47C8-A0C1-A8EF340D3C91}"/>
          </ac:spMkLst>
        </pc:spChg>
      </pc:sldChg>
      <pc:sldChg chg="modSp add mod">
        <pc:chgData name="Cristian Chilipirea" userId="34ab170da5908fc4" providerId="LiveId" clId="{0FFB66B4-E02E-44EE-948B-96F2728F7C82}" dt="2021-02-19T23:37:47.332" v="705" actId="1076"/>
        <pc:sldMkLst>
          <pc:docMk/>
          <pc:sldMk cId="575037668" sldId="303"/>
        </pc:sldMkLst>
        <pc:spChg chg="mod">
          <ac:chgData name="Cristian Chilipirea" userId="34ab170da5908fc4" providerId="LiveId" clId="{0FFB66B4-E02E-44EE-948B-96F2728F7C82}" dt="2021-02-19T23:37:47.332" v="705" actId="1076"/>
          <ac:spMkLst>
            <pc:docMk/>
            <pc:sldMk cId="575037668" sldId="303"/>
            <ac:spMk id="10" creationId="{352142E7-2AB4-47C8-A0C1-A8EF340D3C91}"/>
          </ac:spMkLst>
        </pc:spChg>
      </pc:sldChg>
      <pc:sldChg chg="delSp modSp add mod">
        <pc:chgData name="Cristian Chilipirea" userId="34ab170da5908fc4" providerId="LiveId" clId="{0FFB66B4-E02E-44EE-948B-96F2728F7C82}" dt="2021-02-19T23:38:00.408" v="708" actId="478"/>
        <pc:sldMkLst>
          <pc:docMk/>
          <pc:sldMk cId="3508534874" sldId="304"/>
        </pc:sldMkLst>
        <pc:spChg chg="mod">
          <ac:chgData name="Cristian Chilipirea" userId="34ab170da5908fc4" providerId="LiveId" clId="{0FFB66B4-E02E-44EE-948B-96F2728F7C82}" dt="2021-02-19T23:37:58.620" v="707" actId="20577"/>
          <ac:spMkLst>
            <pc:docMk/>
            <pc:sldMk cId="3508534874" sldId="304"/>
            <ac:spMk id="10" creationId="{352142E7-2AB4-47C8-A0C1-A8EF340D3C91}"/>
          </ac:spMkLst>
        </pc:spChg>
        <pc:spChg chg="del">
          <ac:chgData name="Cristian Chilipirea" userId="34ab170da5908fc4" providerId="LiveId" clId="{0FFB66B4-E02E-44EE-948B-96F2728F7C82}" dt="2021-02-19T23:38:00.408" v="708" actId="478"/>
          <ac:spMkLst>
            <pc:docMk/>
            <pc:sldMk cId="3508534874" sldId="304"/>
            <ac:spMk id="14" creationId="{D5B8AE8D-2AF5-4A16-A1F9-0A30EF68CA6E}"/>
          </ac:spMkLst>
        </pc:spChg>
      </pc:sldChg>
      <pc:sldChg chg="delSp modSp add mod">
        <pc:chgData name="Cristian Chilipirea" userId="34ab170da5908fc4" providerId="LiveId" clId="{0FFB66B4-E02E-44EE-948B-96F2728F7C82}" dt="2021-02-19T23:38:16.407" v="712" actId="478"/>
        <pc:sldMkLst>
          <pc:docMk/>
          <pc:sldMk cId="3483813242" sldId="305"/>
        </pc:sldMkLst>
        <pc:spChg chg="del">
          <ac:chgData name="Cristian Chilipirea" userId="34ab170da5908fc4" providerId="LiveId" clId="{0FFB66B4-E02E-44EE-948B-96F2728F7C82}" dt="2021-02-19T23:38:15.112" v="711" actId="478"/>
          <ac:spMkLst>
            <pc:docMk/>
            <pc:sldMk cId="3483813242" sldId="305"/>
            <ac:spMk id="5" creationId="{B8F08063-DE3E-43C9-AC0A-B507B97E2021}"/>
          </ac:spMkLst>
        </pc:spChg>
        <pc:spChg chg="mod">
          <ac:chgData name="Cristian Chilipirea" userId="34ab170da5908fc4" providerId="LiveId" clId="{0FFB66B4-E02E-44EE-948B-96F2728F7C82}" dt="2021-02-19T23:38:12.621" v="710" actId="20577"/>
          <ac:spMkLst>
            <pc:docMk/>
            <pc:sldMk cId="3483813242" sldId="305"/>
            <ac:spMk id="10" creationId="{352142E7-2AB4-47C8-A0C1-A8EF340D3C91}"/>
          </ac:spMkLst>
        </pc:spChg>
        <pc:spChg chg="del">
          <ac:chgData name="Cristian Chilipirea" userId="34ab170da5908fc4" providerId="LiveId" clId="{0FFB66B4-E02E-44EE-948B-96F2728F7C82}" dt="2021-02-19T23:38:16.407" v="712" actId="478"/>
          <ac:spMkLst>
            <pc:docMk/>
            <pc:sldMk cId="3483813242" sldId="305"/>
            <ac:spMk id="13" creationId="{BF022A70-0F59-44AB-9115-569AA3C5CE01}"/>
          </ac:spMkLst>
        </pc:spChg>
      </pc:sldChg>
      <pc:sldChg chg="addSp delSp modSp add mod">
        <pc:chgData name="Cristian Chilipirea" userId="34ab170da5908fc4" providerId="LiveId" clId="{0FFB66B4-E02E-44EE-948B-96F2728F7C82}" dt="2021-02-19T23:38:49.696" v="719" actId="20577"/>
        <pc:sldMkLst>
          <pc:docMk/>
          <pc:sldMk cId="2502400433" sldId="306"/>
        </pc:sldMkLst>
        <pc:spChg chg="del">
          <ac:chgData name="Cristian Chilipirea" userId="34ab170da5908fc4" providerId="LiveId" clId="{0FFB66B4-E02E-44EE-948B-96F2728F7C82}" dt="2021-02-19T23:38:30.177" v="714" actId="478"/>
          <ac:spMkLst>
            <pc:docMk/>
            <pc:sldMk cId="2502400433" sldId="306"/>
            <ac:spMk id="10" creationId="{352142E7-2AB4-47C8-A0C1-A8EF340D3C91}"/>
          </ac:spMkLst>
        </pc:spChg>
        <pc:spChg chg="add mod">
          <ac:chgData name="Cristian Chilipirea" userId="34ab170da5908fc4" providerId="LiveId" clId="{0FFB66B4-E02E-44EE-948B-96F2728F7C82}" dt="2021-02-19T23:38:42.238" v="717" actId="20577"/>
          <ac:spMkLst>
            <pc:docMk/>
            <pc:sldMk cId="2502400433" sldId="306"/>
            <ac:spMk id="13" creationId="{850A26CA-5080-42C1-9951-6BECF9A21DE2}"/>
          </ac:spMkLst>
        </pc:spChg>
        <pc:spChg chg="add mod">
          <ac:chgData name="Cristian Chilipirea" userId="34ab170da5908fc4" providerId="LiveId" clId="{0FFB66B4-E02E-44EE-948B-96F2728F7C82}" dt="2021-02-19T23:38:49.696" v="719" actId="20577"/>
          <ac:spMkLst>
            <pc:docMk/>
            <pc:sldMk cId="2502400433" sldId="306"/>
            <ac:spMk id="14" creationId="{7E6C396E-DE56-49F1-8F5F-BA8D0F942703}"/>
          </ac:spMkLst>
        </pc:spChg>
      </pc:sldChg>
      <pc:sldChg chg="addSp delSp modSp add mod">
        <pc:chgData name="Cristian Chilipirea" userId="34ab170da5908fc4" providerId="LiveId" clId="{0FFB66B4-E02E-44EE-948B-96F2728F7C82}" dt="2021-02-19T23:39:26.087" v="723" actId="478"/>
        <pc:sldMkLst>
          <pc:docMk/>
          <pc:sldMk cId="4272240493" sldId="307"/>
        </pc:sldMkLst>
        <pc:spChg chg="del">
          <ac:chgData name="Cristian Chilipirea" userId="34ab170da5908fc4" providerId="LiveId" clId="{0FFB66B4-E02E-44EE-948B-96F2728F7C82}" dt="2021-02-19T23:39:26.087" v="723" actId="478"/>
          <ac:spMkLst>
            <pc:docMk/>
            <pc:sldMk cId="4272240493" sldId="307"/>
            <ac:spMk id="13" creationId="{850A26CA-5080-42C1-9951-6BECF9A21DE2}"/>
          </ac:spMkLst>
        </pc:spChg>
        <pc:spChg chg="del">
          <ac:chgData name="Cristian Chilipirea" userId="34ab170da5908fc4" providerId="LiveId" clId="{0FFB66B4-E02E-44EE-948B-96F2728F7C82}" dt="2021-02-19T23:39:26.087" v="723" actId="478"/>
          <ac:spMkLst>
            <pc:docMk/>
            <pc:sldMk cId="4272240493" sldId="307"/>
            <ac:spMk id="14" creationId="{7E6C396E-DE56-49F1-8F5F-BA8D0F942703}"/>
          </ac:spMkLst>
        </pc:spChg>
        <pc:spChg chg="add mod">
          <ac:chgData name="Cristian Chilipirea" userId="34ab170da5908fc4" providerId="LiveId" clId="{0FFB66B4-E02E-44EE-948B-96F2728F7C82}" dt="2021-02-19T23:39:09.959" v="722" actId="1076"/>
          <ac:spMkLst>
            <pc:docMk/>
            <pc:sldMk cId="4272240493" sldId="307"/>
            <ac:spMk id="15" creationId="{5B6CF6D2-DEBA-4FE1-81D9-1AD270414216}"/>
          </ac:spMkLst>
        </pc:spChg>
      </pc:sldChg>
      <pc:sldChg chg="addSp delSp modSp new mod">
        <pc:chgData name="Cristian Chilipirea" userId="34ab170da5908fc4" providerId="LiveId" clId="{0FFB66B4-E02E-44EE-948B-96F2728F7C82}" dt="2021-02-19T23:40:13.981" v="732"/>
        <pc:sldMkLst>
          <pc:docMk/>
          <pc:sldMk cId="3743015591" sldId="308"/>
        </pc:sldMkLst>
        <pc:spChg chg="mod">
          <ac:chgData name="Cristian Chilipirea" userId="34ab170da5908fc4" providerId="LiveId" clId="{0FFB66B4-E02E-44EE-948B-96F2728F7C82}" dt="2021-02-19T23:39:38.099" v="725"/>
          <ac:spMkLst>
            <pc:docMk/>
            <pc:sldMk cId="3743015591" sldId="308"/>
            <ac:spMk id="3" creationId="{7212CEDE-DCA8-48EA-B5DD-2D0B0D503FEF}"/>
          </ac:spMkLst>
        </pc:spChg>
        <pc:spChg chg="del">
          <ac:chgData name="Cristian Chilipirea" userId="34ab170da5908fc4" providerId="LiveId" clId="{0FFB66B4-E02E-44EE-948B-96F2728F7C82}" dt="2021-02-19T23:39:43.707" v="726" actId="478"/>
          <ac:spMkLst>
            <pc:docMk/>
            <pc:sldMk cId="3743015591" sldId="308"/>
            <ac:spMk id="4" creationId="{9E199CA0-8A40-4D3E-8B06-36AA3C8AD066}"/>
          </ac:spMkLst>
        </pc:spChg>
        <pc:spChg chg="add mod">
          <ac:chgData name="Cristian Chilipirea" userId="34ab170da5908fc4" providerId="LiveId" clId="{0FFB66B4-E02E-44EE-948B-96F2728F7C82}" dt="2021-02-19T23:39:49.129" v="728" actId="1076"/>
          <ac:spMkLst>
            <pc:docMk/>
            <pc:sldMk cId="3743015591" sldId="308"/>
            <ac:spMk id="5" creationId="{327CE5F1-BD22-4145-BC66-7B6DE28F336F}"/>
          </ac:spMkLst>
        </pc:spChg>
        <pc:spChg chg="add del mod">
          <ac:chgData name="Cristian Chilipirea" userId="34ab170da5908fc4" providerId="LiveId" clId="{0FFB66B4-E02E-44EE-948B-96F2728F7C82}" dt="2021-02-19T23:40:13.981" v="732"/>
          <ac:spMkLst>
            <pc:docMk/>
            <pc:sldMk cId="3743015591" sldId="308"/>
            <ac:spMk id="8" creationId="{F6D64846-0B79-4E0A-9451-40D6F72CB63F}"/>
          </ac:spMkLst>
        </pc:spChg>
        <pc:spChg chg="add del mod">
          <ac:chgData name="Cristian Chilipirea" userId="34ab170da5908fc4" providerId="LiveId" clId="{0FFB66B4-E02E-44EE-948B-96F2728F7C82}" dt="2021-02-19T23:40:13.981" v="732"/>
          <ac:spMkLst>
            <pc:docMk/>
            <pc:sldMk cId="3743015591" sldId="308"/>
            <ac:spMk id="9" creationId="{F7BB8792-45D2-4AC4-A9F0-EEBCE0C86C5B}"/>
          </ac:spMkLst>
        </pc:spChg>
        <pc:cxnChg chg="add mod">
          <ac:chgData name="Cristian Chilipirea" userId="34ab170da5908fc4" providerId="LiveId" clId="{0FFB66B4-E02E-44EE-948B-96F2728F7C82}" dt="2021-02-19T23:39:49.129" v="728" actId="1076"/>
          <ac:cxnSpMkLst>
            <pc:docMk/>
            <pc:sldMk cId="3743015591" sldId="308"/>
            <ac:cxnSpMk id="6" creationId="{08A9CAB1-9D2B-4731-BA7A-288D18A3F90A}"/>
          </ac:cxnSpMkLst>
        </pc:cxnChg>
        <pc:cxnChg chg="add mod">
          <ac:chgData name="Cristian Chilipirea" userId="34ab170da5908fc4" providerId="LiveId" clId="{0FFB66B4-E02E-44EE-948B-96F2728F7C82}" dt="2021-02-19T23:39:49.129" v="728" actId="1076"/>
          <ac:cxnSpMkLst>
            <pc:docMk/>
            <pc:sldMk cId="3743015591" sldId="308"/>
            <ac:cxnSpMk id="7" creationId="{F5C4343A-E9C6-499E-83A5-8311924CA81F}"/>
          </ac:cxnSpMkLst>
        </pc:cxnChg>
      </pc:sldChg>
      <pc:sldChg chg="addSp modSp add mod">
        <pc:chgData name="Cristian Chilipirea" userId="34ab170da5908fc4" providerId="LiveId" clId="{0FFB66B4-E02E-44EE-948B-96F2728F7C82}" dt="2021-02-19T23:40:21.262" v="735" actId="1076"/>
        <pc:sldMkLst>
          <pc:docMk/>
          <pc:sldMk cId="435606726" sldId="309"/>
        </pc:sldMkLst>
        <pc:spChg chg="add mod">
          <ac:chgData name="Cristian Chilipirea" userId="34ab170da5908fc4" providerId="LiveId" clId="{0FFB66B4-E02E-44EE-948B-96F2728F7C82}" dt="2021-02-19T23:40:21.262" v="735" actId="1076"/>
          <ac:spMkLst>
            <pc:docMk/>
            <pc:sldMk cId="435606726" sldId="309"/>
            <ac:spMk id="8" creationId="{2B3EF3C6-9290-4FF0-A71D-F7F3706A7882}"/>
          </ac:spMkLst>
        </pc:spChg>
        <pc:spChg chg="add mod">
          <ac:chgData name="Cristian Chilipirea" userId="34ab170da5908fc4" providerId="LiveId" clId="{0FFB66B4-E02E-44EE-948B-96F2728F7C82}" dt="2021-02-19T23:40:21.262" v="735" actId="1076"/>
          <ac:spMkLst>
            <pc:docMk/>
            <pc:sldMk cId="435606726" sldId="309"/>
            <ac:spMk id="9" creationId="{B2D0AD9D-C0BC-42A5-ADB1-E746972D9222}"/>
          </ac:spMkLst>
        </pc:spChg>
      </pc:sldChg>
      <pc:sldChg chg="addSp modSp add mod">
        <pc:chgData name="Cristian Chilipirea" userId="34ab170da5908fc4" providerId="LiveId" clId="{0FFB66B4-E02E-44EE-948B-96F2728F7C82}" dt="2021-02-19T23:40:40.123" v="741" actId="20577"/>
        <pc:sldMkLst>
          <pc:docMk/>
          <pc:sldMk cId="3226318212" sldId="310"/>
        </pc:sldMkLst>
        <pc:spChg chg="mod">
          <ac:chgData name="Cristian Chilipirea" userId="34ab170da5908fc4" providerId="LiveId" clId="{0FFB66B4-E02E-44EE-948B-96F2728F7C82}" dt="2021-02-19T23:40:40.123" v="741" actId="20577"/>
          <ac:spMkLst>
            <pc:docMk/>
            <pc:sldMk cId="3226318212" sldId="310"/>
            <ac:spMk id="9" creationId="{B2D0AD9D-C0BC-42A5-ADB1-E746972D9222}"/>
          </ac:spMkLst>
        </pc:spChg>
        <pc:spChg chg="add mod">
          <ac:chgData name="Cristian Chilipirea" userId="34ab170da5908fc4" providerId="LiveId" clId="{0FFB66B4-E02E-44EE-948B-96F2728F7C82}" dt="2021-02-19T23:40:33.648" v="738" actId="1076"/>
          <ac:spMkLst>
            <pc:docMk/>
            <pc:sldMk cId="3226318212" sldId="310"/>
            <ac:spMk id="10" creationId="{75E7CF04-647E-4028-BF62-09E212FB7866}"/>
          </ac:spMkLst>
        </pc:spChg>
      </pc:sldChg>
      <pc:sldChg chg="addSp modSp add mod">
        <pc:chgData name="Cristian Chilipirea" userId="34ab170da5908fc4" providerId="LiveId" clId="{0FFB66B4-E02E-44EE-948B-96F2728F7C82}" dt="2021-02-19T23:41:05.508" v="745" actId="20577"/>
        <pc:sldMkLst>
          <pc:docMk/>
          <pc:sldMk cId="4026177920" sldId="311"/>
        </pc:sldMkLst>
        <pc:spChg chg="mod">
          <ac:chgData name="Cristian Chilipirea" userId="34ab170da5908fc4" providerId="LiveId" clId="{0FFB66B4-E02E-44EE-948B-96F2728F7C82}" dt="2021-02-19T23:41:05.508" v="745" actId="20577"/>
          <ac:spMkLst>
            <pc:docMk/>
            <pc:sldMk cId="4026177920" sldId="311"/>
            <ac:spMk id="9" creationId="{B2D0AD9D-C0BC-42A5-ADB1-E746972D9222}"/>
          </ac:spMkLst>
        </pc:spChg>
        <pc:spChg chg="add mod">
          <ac:chgData name="Cristian Chilipirea" userId="34ab170da5908fc4" providerId="LiveId" clId="{0FFB66B4-E02E-44EE-948B-96F2728F7C82}" dt="2021-02-19T23:40:56.957" v="744" actId="1076"/>
          <ac:spMkLst>
            <pc:docMk/>
            <pc:sldMk cId="4026177920" sldId="311"/>
            <ac:spMk id="11" creationId="{0F7F4ECC-8D5E-4AAC-AF43-C4A7933F7C47}"/>
          </ac:spMkLst>
        </pc:spChg>
      </pc:sldChg>
      <pc:sldChg chg="addSp modSp add mod">
        <pc:chgData name="Cristian Chilipirea" userId="34ab170da5908fc4" providerId="LiveId" clId="{0FFB66B4-E02E-44EE-948B-96F2728F7C82}" dt="2021-02-19T23:41:35.880" v="749" actId="20577"/>
        <pc:sldMkLst>
          <pc:docMk/>
          <pc:sldMk cId="2909063300" sldId="312"/>
        </pc:sldMkLst>
        <pc:spChg chg="mod">
          <ac:chgData name="Cristian Chilipirea" userId="34ab170da5908fc4" providerId="LiveId" clId="{0FFB66B4-E02E-44EE-948B-96F2728F7C82}" dt="2021-02-19T23:41:35.880" v="749" actId="20577"/>
          <ac:spMkLst>
            <pc:docMk/>
            <pc:sldMk cId="2909063300" sldId="312"/>
            <ac:spMk id="9" creationId="{B2D0AD9D-C0BC-42A5-ADB1-E746972D9222}"/>
          </ac:spMkLst>
        </pc:spChg>
        <pc:spChg chg="add mod">
          <ac:chgData name="Cristian Chilipirea" userId="34ab170da5908fc4" providerId="LiveId" clId="{0FFB66B4-E02E-44EE-948B-96F2728F7C82}" dt="2021-02-19T23:41:32.207" v="748" actId="1076"/>
          <ac:spMkLst>
            <pc:docMk/>
            <pc:sldMk cId="2909063300" sldId="312"/>
            <ac:spMk id="12" creationId="{14513D44-B874-45B2-9192-E0C971D70D9B}"/>
          </ac:spMkLst>
        </pc:spChg>
      </pc:sldChg>
      <pc:sldChg chg="addSp modSp add mod">
        <pc:chgData name="Cristian Chilipirea" userId="34ab170da5908fc4" providerId="LiveId" clId="{0FFB66B4-E02E-44EE-948B-96F2728F7C82}" dt="2021-02-19T23:41:57.929" v="754" actId="20577"/>
        <pc:sldMkLst>
          <pc:docMk/>
          <pc:sldMk cId="2694556130" sldId="313"/>
        </pc:sldMkLst>
        <pc:spChg chg="mod">
          <ac:chgData name="Cristian Chilipirea" userId="34ab170da5908fc4" providerId="LiveId" clId="{0FFB66B4-E02E-44EE-948B-96F2728F7C82}" dt="2021-02-19T23:41:57.929" v="754" actId="20577"/>
          <ac:spMkLst>
            <pc:docMk/>
            <pc:sldMk cId="2694556130" sldId="313"/>
            <ac:spMk id="9" creationId="{B2D0AD9D-C0BC-42A5-ADB1-E746972D9222}"/>
          </ac:spMkLst>
        </pc:spChg>
        <pc:spChg chg="add mod">
          <ac:chgData name="Cristian Chilipirea" userId="34ab170da5908fc4" providerId="LiveId" clId="{0FFB66B4-E02E-44EE-948B-96F2728F7C82}" dt="2021-02-19T23:41:54.803" v="753" actId="1076"/>
          <ac:spMkLst>
            <pc:docMk/>
            <pc:sldMk cId="2694556130" sldId="313"/>
            <ac:spMk id="13" creationId="{12FEAF8F-65FE-41BB-A280-6812101C27BE}"/>
          </ac:spMkLst>
        </pc:spChg>
      </pc:sldChg>
      <pc:sldChg chg="addSp delSp modSp add mod">
        <pc:chgData name="Cristian Chilipirea" userId="34ab170da5908fc4" providerId="LiveId" clId="{0FFB66B4-E02E-44EE-948B-96F2728F7C82}" dt="2021-02-19T23:42:40.149" v="764" actId="6549"/>
        <pc:sldMkLst>
          <pc:docMk/>
          <pc:sldMk cId="1561489302" sldId="314"/>
        </pc:sldMkLst>
        <pc:spChg chg="mod">
          <ac:chgData name="Cristian Chilipirea" userId="34ab170da5908fc4" providerId="LiveId" clId="{0FFB66B4-E02E-44EE-948B-96F2728F7C82}" dt="2021-02-19T23:42:40.149" v="764" actId="6549"/>
          <ac:spMkLst>
            <pc:docMk/>
            <pc:sldMk cId="1561489302" sldId="314"/>
            <ac:spMk id="8" creationId="{2B3EF3C6-9290-4FF0-A71D-F7F3706A7882}"/>
          </ac:spMkLst>
        </pc:spChg>
        <pc:spChg chg="del">
          <ac:chgData name="Cristian Chilipirea" userId="34ab170da5908fc4" providerId="LiveId" clId="{0FFB66B4-E02E-44EE-948B-96F2728F7C82}" dt="2021-02-19T23:42:36.227" v="763" actId="478"/>
          <ac:spMkLst>
            <pc:docMk/>
            <pc:sldMk cId="1561489302" sldId="314"/>
            <ac:spMk id="9" creationId="{B2D0AD9D-C0BC-42A5-ADB1-E746972D9222}"/>
          </ac:spMkLst>
        </pc:spChg>
        <pc:spChg chg="add mod">
          <ac:chgData name="Cristian Chilipirea" userId="34ab170da5908fc4" providerId="LiveId" clId="{0FFB66B4-E02E-44EE-948B-96F2728F7C82}" dt="2021-02-19T23:42:26.799" v="759" actId="1076"/>
          <ac:spMkLst>
            <pc:docMk/>
            <pc:sldMk cId="1561489302" sldId="314"/>
            <ac:spMk id="14" creationId="{38BE9C8A-09B1-486D-ADEB-945971259709}"/>
          </ac:spMkLst>
        </pc:spChg>
      </pc:sldChg>
      <pc:sldChg chg="addSp delSp modSp add mod">
        <pc:chgData name="Cristian Chilipirea" userId="34ab170da5908fc4" providerId="LiveId" clId="{0FFB66B4-E02E-44EE-948B-96F2728F7C82}" dt="2021-02-19T23:43:24.864" v="777" actId="20577"/>
        <pc:sldMkLst>
          <pc:docMk/>
          <pc:sldMk cId="1968087461" sldId="315"/>
        </pc:sldMkLst>
        <pc:spChg chg="mod">
          <ac:chgData name="Cristian Chilipirea" userId="34ab170da5908fc4" providerId="LiveId" clId="{0FFB66B4-E02E-44EE-948B-96F2728F7C82}" dt="2021-02-19T23:42:55.134" v="767" actId="20577"/>
          <ac:spMkLst>
            <pc:docMk/>
            <pc:sldMk cId="1968087461" sldId="315"/>
            <ac:spMk id="10" creationId="{75E7CF04-647E-4028-BF62-09E212FB7866}"/>
          </ac:spMkLst>
        </pc:spChg>
        <pc:spChg chg="mod">
          <ac:chgData name="Cristian Chilipirea" userId="34ab170da5908fc4" providerId="LiveId" clId="{0FFB66B4-E02E-44EE-948B-96F2728F7C82}" dt="2021-02-19T23:42:59.308" v="769" actId="20577"/>
          <ac:spMkLst>
            <pc:docMk/>
            <pc:sldMk cId="1968087461" sldId="315"/>
            <ac:spMk id="11" creationId="{0F7F4ECC-8D5E-4AAC-AF43-C4A7933F7C47}"/>
          </ac:spMkLst>
        </pc:spChg>
        <pc:spChg chg="mod">
          <ac:chgData name="Cristian Chilipirea" userId="34ab170da5908fc4" providerId="LiveId" clId="{0FFB66B4-E02E-44EE-948B-96F2728F7C82}" dt="2021-02-19T23:43:03.412" v="771" actId="20577"/>
          <ac:spMkLst>
            <pc:docMk/>
            <pc:sldMk cId="1968087461" sldId="315"/>
            <ac:spMk id="12" creationId="{14513D44-B874-45B2-9192-E0C971D70D9B}"/>
          </ac:spMkLst>
        </pc:spChg>
        <pc:spChg chg="mod">
          <ac:chgData name="Cristian Chilipirea" userId="34ab170da5908fc4" providerId="LiveId" clId="{0FFB66B4-E02E-44EE-948B-96F2728F7C82}" dt="2021-02-19T23:43:06.451" v="773" actId="20577"/>
          <ac:spMkLst>
            <pc:docMk/>
            <pc:sldMk cId="1968087461" sldId="315"/>
            <ac:spMk id="13" creationId="{12FEAF8F-65FE-41BB-A280-6812101C27BE}"/>
          </ac:spMkLst>
        </pc:spChg>
        <pc:spChg chg="del">
          <ac:chgData name="Cristian Chilipirea" userId="34ab170da5908fc4" providerId="LiveId" clId="{0FFB66B4-E02E-44EE-948B-96F2728F7C82}" dt="2021-02-19T23:43:11.163" v="774" actId="478"/>
          <ac:spMkLst>
            <pc:docMk/>
            <pc:sldMk cId="1968087461" sldId="315"/>
            <ac:spMk id="14" creationId="{38BE9C8A-09B1-486D-ADEB-945971259709}"/>
          </ac:spMkLst>
        </pc:spChg>
        <pc:spChg chg="add mod">
          <ac:chgData name="Cristian Chilipirea" userId="34ab170da5908fc4" providerId="LiveId" clId="{0FFB66B4-E02E-44EE-948B-96F2728F7C82}" dt="2021-02-19T23:43:24.864" v="777" actId="20577"/>
          <ac:spMkLst>
            <pc:docMk/>
            <pc:sldMk cId="1968087461" sldId="315"/>
            <ac:spMk id="15" creationId="{E41B1FFF-ACEF-4A07-830F-AA60EF69D409}"/>
          </ac:spMkLst>
        </pc:spChg>
      </pc:sldChg>
      <pc:sldChg chg="delSp modSp add mod">
        <pc:chgData name="Cristian Chilipirea" userId="34ab170da5908fc4" providerId="LiveId" clId="{0FFB66B4-E02E-44EE-948B-96F2728F7C82}" dt="2021-02-19T23:43:56.752" v="783" actId="478"/>
        <pc:sldMkLst>
          <pc:docMk/>
          <pc:sldMk cId="3329611807" sldId="316"/>
        </pc:sldMkLst>
        <pc:spChg chg="mod">
          <ac:chgData name="Cristian Chilipirea" userId="34ab170da5908fc4" providerId="LiveId" clId="{0FFB66B4-E02E-44EE-948B-96F2728F7C82}" dt="2021-02-19T23:43:51.416" v="780" actId="20577"/>
          <ac:spMkLst>
            <pc:docMk/>
            <pc:sldMk cId="3329611807" sldId="316"/>
            <ac:spMk id="10" creationId="{75E7CF04-647E-4028-BF62-09E212FB7866}"/>
          </ac:spMkLst>
        </pc:spChg>
        <pc:spChg chg="mod">
          <ac:chgData name="Cristian Chilipirea" userId="34ab170da5908fc4" providerId="LiveId" clId="{0FFB66B4-E02E-44EE-948B-96F2728F7C82}" dt="2021-02-19T23:43:53.623" v="781" actId="20577"/>
          <ac:spMkLst>
            <pc:docMk/>
            <pc:sldMk cId="3329611807" sldId="316"/>
            <ac:spMk id="11" creationId="{0F7F4ECC-8D5E-4AAC-AF43-C4A7933F7C47}"/>
          </ac:spMkLst>
        </pc:spChg>
        <pc:spChg chg="mod">
          <ac:chgData name="Cristian Chilipirea" userId="34ab170da5908fc4" providerId="LiveId" clId="{0FFB66B4-E02E-44EE-948B-96F2728F7C82}" dt="2021-02-19T23:43:54.996" v="782" actId="20577"/>
          <ac:spMkLst>
            <pc:docMk/>
            <pc:sldMk cId="3329611807" sldId="316"/>
            <ac:spMk id="12" creationId="{14513D44-B874-45B2-9192-E0C971D70D9B}"/>
          </ac:spMkLst>
        </pc:spChg>
        <pc:spChg chg="del">
          <ac:chgData name="Cristian Chilipirea" userId="34ab170da5908fc4" providerId="LiveId" clId="{0FFB66B4-E02E-44EE-948B-96F2728F7C82}" dt="2021-02-19T23:43:56.752" v="783" actId="478"/>
          <ac:spMkLst>
            <pc:docMk/>
            <pc:sldMk cId="3329611807" sldId="316"/>
            <ac:spMk id="13" creationId="{12FEAF8F-65FE-41BB-A280-6812101C27BE}"/>
          </ac:spMkLst>
        </pc:spChg>
        <pc:spChg chg="mod">
          <ac:chgData name="Cristian Chilipirea" userId="34ab170da5908fc4" providerId="LiveId" clId="{0FFB66B4-E02E-44EE-948B-96F2728F7C82}" dt="2021-02-19T23:43:43.765" v="779" actId="20577"/>
          <ac:spMkLst>
            <pc:docMk/>
            <pc:sldMk cId="3329611807" sldId="316"/>
            <ac:spMk id="15" creationId="{E41B1FFF-ACEF-4A07-830F-AA60EF69D409}"/>
          </ac:spMkLst>
        </pc:spChg>
      </pc:sldChg>
      <pc:sldChg chg="delSp modSp add mod">
        <pc:chgData name="Cristian Chilipirea" userId="34ab170da5908fc4" providerId="LiveId" clId="{0FFB66B4-E02E-44EE-948B-96F2728F7C82}" dt="2021-02-19T23:44:22.157" v="789" actId="478"/>
        <pc:sldMkLst>
          <pc:docMk/>
          <pc:sldMk cId="3568295156" sldId="317"/>
        </pc:sldMkLst>
        <pc:spChg chg="del">
          <ac:chgData name="Cristian Chilipirea" userId="34ab170da5908fc4" providerId="LiveId" clId="{0FFB66B4-E02E-44EE-948B-96F2728F7C82}" dt="2021-02-19T23:44:22.157" v="789" actId="478"/>
          <ac:spMkLst>
            <pc:docMk/>
            <pc:sldMk cId="3568295156" sldId="317"/>
            <ac:spMk id="8" creationId="{2B3EF3C6-9290-4FF0-A71D-F7F3706A7882}"/>
          </ac:spMkLst>
        </pc:spChg>
        <pc:spChg chg="mod">
          <ac:chgData name="Cristian Chilipirea" userId="34ab170da5908fc4" providerId="LiveId" clId="{0FFB66B4-E02E-44EE-948B-96F2728F7C82}" dt="2021-02-19T23:44:16.658" v="786" actId="20577"/>
          <ac:spMkLst>
            <pc:docMk/>
            <pc:sldMk cId="3568295156" sldId="317"/>
            <ac:spMk id="10" creationId="{75E7CF04-647E-4028-BF62-09E212FB7866}"/>
          </ac:spMkLst>
        </pc:spChg>
        <pc:spChg chg="mod">
          <ac:chgData name="Cristian Chilipirea" userId="34ab170da5908fc4" providerId="LiveId" clId="{0FFB66B4-E02E-44EE-948B-96F2728F7C82}" dt="2021-02-19T23:44:18.031" v="787" actId="20577"/>
          <ac:spMkLst>
            <pc:docMk/>
            <pc:sldMk cId="3568295156" sldId="317"/>
            <ac:spMk id="11" creationId="{0F7F4ECC-8D5E-4AAC-AF43-C4A7933F7C47}"/>
          </ac:spMkLst>
        </pc:spChg>
        <pc:spChg chg="del">
          <ac:chgData name="Cristian Chilipirea" userId="34ab170da5908fc4" providerId="LiveId" clId="{0FFB66B4-E02E-44EE-948B-96F2728F7C82}" dt="2021-02-19T23:44:19.995" v="788" actId="478"/>
          <ac:spMkLst>
            <pc:docMk/>
            <pc:sldMk cId="3568295156" sldId="317"/>
            <ac:spMk id="12" creationId="{14513D44-B874-45B2-9192-E0C971D70D9B}"/>
          </ac:spMkLst>
        </pc:spChg>
        <pc:spChg chg="mod">
          <ac:chgData name="Cristian Chilipirea" userId="34ab170da5908fc4" providerId="LiveId" clId="{0FFB66B4-E02E-44EE-948B-96F2728F7C82}" dt="2021-02-19T23:44:14.004" v="785" actId="20577"/>
          <ac:spMkLst>
            <pc:docMk/>
            <pc:sldMk cId="3568295156" sldId="317"/>
            <ac:spMk id="15" creationId="{E41B1FFF-ACEF-4A07-830F-AA60EF69D409}"/>
          </ac:spMkLst>
        </pc:spChg>
      </pc:sldChg>
      <pc:sldChg chg="addSp delSp modSp add mod">
        <pc:chgData name="Cristian Chilipirea" userId="34ab170da5908fc4" providerId="LiveId" clId="{0FFB66B4-E02E-44EE-948B-96F2728F7C82}" dt="2021-02-19T23:45:02.642" v="793" actId="20577"/>
        <pc:sldMkLst>
          <pc:docMk/>
          <pc:sldMk cId="4125431535" sldId="318"/>
        </pc:sldMkLst>
        <pc:spChg chg="add mod">
          <ac:chgData name="Cristian Chilipirea" userId="34ab170da5908fc4" providerId="LiveId" clId="{0FFB66B4-E02E-44EE-948B-96F2728F7C82}" dt="2021-02-19T23:44:59.701" v="792"/>
          <ac:spMkLst>
            <pc:docMk/>
            <pc:sldMk cId="4125431535" sldId="318"/>
            <ac:spMk id="12" creationId="{FF7B522E-0E95-421C-9EB0-7BEB53C59435}"/>
          </ac:spMkLst>
        </pc:spChg>
        <pc:spChg chg="add mod">
          <ac:chgData name="Cristian Chilipirea" userId="34ab170da5908fc4" providerId="LiveId" clId="{0FFB66B4-E02E-44EE-948B-96F2728F7C82}" dt="2021-02-19T23:45:02.642" v="793" actId="20577"/>
          <ac:spMkLst>
            <pc:docMk/>
            <pc:sldMk cId="4125431535" sldId="318"/>
            <ac:spMk id="13" creationId="{49D3583A-1039-4312-BBF4-A4B794529147}"/>
          </ac:spMkLst>
        </pc:spChg>
        <pc:spChg chg="del">
          <ac:chgData name="Cristian Chilipirea" userId="34ab170da5908fc4" providerId="LiveId" clId="{0FFB66B4-E02E-44EE-948B-96F2728F7C82}" dt="2021-02-19T23:44:59.152" v="791" actId="478"/>
          <ac:spMkLst>
            <pc:docMk/>
            <pc:sldMk cId="4125431535" sldId="318"/>
            <ac:spMk id="15" creationId="{E41B1FFF-ACEF-4A07-830F-AA60EF69D409}"/>
          </ac:spMkLst>
        </pc:spChg>
      </pc:sldChg>
      <pc:sldChg chg="addSp delSp modSp add mod">
        <pc:chgData name="Cristian Chilipirea" userId="34ab170da5908fc4" providerId="LiveId" clId="{0FFB66B4-E02E-44EE-948B-96F2728F7C82}" dt="2021-02-19T23:46:00.851" v="797" actId="478"/>
        <pc:sldMkLst>
          <pc:docMk/>
          <pc:sldMk cId="1157086535" sldId="319"/>
        </pc:sldMkLst>
        <pc:spChg chg="del">
          <ac:chgData name="Cristian Chilipirea" userId="34ab170da5908fc4" providerId="LiveId" clId="{0FFB66B4-E02E-44EE-948B-96F2728F7C82}" dt="2021-02-19T23:46:00.851" v="797" actId="478"/>
          <ac:spMkLst>
            <pc:docMk/>
            <pc:sldMk cId="1157086535" sldId="319"/>
            <ac:spMk id="12" creationId="{FF7B522E-0E95-421C-9EB0-7BEB53C59435}"/>
          </ac:spMkLst>
        </pc:spChg>
        <pc:spChg chg="del">
          <ac:chgData name="Cristian Chilipirea" userId="34ab170da5908fc4" providerId="LiveId" clId="{0FFB66B4-E02E-44EE-948B-96F2728F7C82}" dt="2021-02-19T23:46:00.851" v="797" actId="478"/>
          <ac:spMkLst>
            <pc:docMk/>
            <pc:sldMk cId="1157086535" sldId="319"/>
            <ac:spMk id="13" creationId="{49D3583A-1039-4312-BBF4-A4B794529147}"/>
          </ac:spMkLst>
        </pc:spChg>
        <pc:spChg chg="add mod">
          <ac:chgData name="Cristian Chilipirea" userId="34ab170da5908fc4" providerId="LiveId" clId="{0FFB66B4-E02E-44EE-948B-96F2728F7C82}" dt="2021-02-19T23:45:58.219" v="796" actId="1076"/>
          <ac:spMkLst>
            <pc:docMk/>
            <pc:sldMk cId="1157086535" sldId="319"/>
            <ac:spMk id="14" creationId="{C5F7EAB9-5C11-4486-8606-426E5A92F7A5}"/>
          </ac:spMkLst>
        </pc:spChg>
      </pc:sldChg>
      <pc:sldChg chg="modSp new mod">
        <pc:chgData name="Cristian Chilipirea" userId="34ab170da5908fc4" providerId="LiveId" clId="{0FFB66B4-E02E-44EE-948B-96F2728F7C82}" dt="2021-02-19T23:46:23.244" v="802" actId="14100"/>
        <pc:sldMkLst>
          <pc:docMk/>
          <pc:sldMk cId="1982629488" sldId="320"/>
        </pc:sldMkLst>
        <pc:spChg chg="mod">
          <ac:chgData name="Cristian Chilipirea" userId="34ab170da5908fc4" providerId="LiveId" clId="{0FFB66B4-E02E-44EE-948B-96F2728F7C82}" dt="2021-02-19T23:46:14.823" v="799"/>
          <ac:spMkLst>
            <pc:docMk/>
            <pc:sldMk cId="1982629488" sldId="320"/>
            <ac:spMk id="3" creationId="{77CC85E5-1D28-4DA3-957F-8D00B322334E}"/>
          </ac:spMkLst>
        </pc:spChg>
        <pc:spChg chg="mod">
          <ac:chgData name="Cristian Chilipirea" userId="34ab170da5908fc4" providerId="LiveId" clId="{0FFB66B4-E02E-44EE-948B-96F2728F7C82}" dt="2021-02-19T23:46:23.244" v="802" actId="14100"/>
          <ac:spMkLst>
            <pc:docMk/>
            <pc:sldMk cId="1982629488" sldId="320"/>
            <ac:spMk id="4" creationId="{BE3164C8-8A84-4770-BE5C-9D0E64871D0B}"/>
          </ac:spMkLst>
        </pc:spChg>
      </pc:sldChg>
      <pc:sldChg chg="addSp delSp modSp new mod ord">
        <pc:chgData name="Cristian Chilipirea" userId="34ab170da5908fc4" providerId="LiveId" clId="{0FFB66B4-E02E-44EE-948B-96F2728F7C82}" dt="2021-02-24T07:31:50.337" v="1291"/>
        <pc:sldMkLst>
          <pc:docMk/>
          <pc:sldMk cId="1878821302" sldId="321"/>
        </pc:sldMkLst>
        <pc:spChg chg="mod">
          <ac:chgData name="Cristian Chilipirea" userId="34ab170da5908fc4" providerId="LiveId" clId="{0FFB66B4-E02E-44EE-948B-96F2728F7C82}" dt="2021-02-23T11:49:46.552" v="835" actId="790"/>
          <ac:spMkLst>
            <pc:docMk/>
            <pc:sldMk cId="1878821302" sldId="321"/>
            <ac:spMk id="3" creationId="{2C02F137-821D-4446-A093-C48124F56F6E}"/>
          </ac:spMkLst>
        </pc:spChg>
        <pc:spChg chg="del">
          <ac:chgData name="Cristian Chilipirea" userId="34ab170da5908fc4" providerId="LiveId" clId="{0FFB66B4-E02E-44EE-948B-96F2728F7C82}" dt="2021-02-23T11:49:17.582" v="827" actId="478"/>
          <ac:spMkLst>
            <pc:docMk/>
            <pc:sldMk cId="1878821302" sldId="321"/>
            <ac:spMk id="4" creationId="{59F6CC44-D6AB-48E7-B6A7-A748EFD6FE2F}"/>
          </ac:spMkLst>
        </pc:spChg>
        <pc:spChg chg="add mod">
          <ac:chgData name="Cristian Chilipirea" userId="34ab170da5908fc4" providerId="LiveId" clId="{0FFB66B4-E02E-44EE-948B-96F2728F7C82}" dt="2021-02-23T23:05:10.358" v="853" actId="1076"/>
          <ac:spMkLst>
            <pc:docMk/>
            <pc:sldMk cId="1878821302" sldId="321"/>
            <ac:spMk id="7" creationId="{9141DDAF-571E-4FC7-8BE8-2D6B9E203ACE}"/>
          </ac:spMkLst>
        </pc:spChg>
        <pc:picChg chg="add mod">
          <ac:chgData name="Cristian Chilipirea" userId="34ab170da5908fc4" providerId="LiveId" clId="{0FFB66B4-E02E-44EE-948B-96F2728F7C82}" dt="2021-02-23T11:49:35.862" v="834" actId="1076"/>
          <ac:picMkLst>
            <pc:docMk/>
            <pc:sldMk cId="1878821302" sldId="321"/>
            <ac:picMk id="6" creationId="{BDF6DB90-F188-4DB1-8040-4A9C59BC5177}"/>
          </ac:picMkLst>
        </pc:picChg>
      </pc:sldChg>
      <pc:sldChg chg="addSp delSp modSp new mod">
        <pc:chgData name="Cristian Chilipirea" userId="34ab170da5908fc4" providerId="LiveId" clId="{0FFB66B4-E02E-44EE-948B-96F2728F7C82}" dt="2021-02-23T23:30:01.423" v="1264" actId="1076"/>
        <pc:sldMkLst>
          <pc:docMk/>
          <pc:sldMk cId="912544339" sldId="322"/>
        </pc:sldMkLst>
        <pc:spChg chg="mod">
          <ac:chgData name="Cristian Chilipirea" userId="34ab170da5908fc4" providerId="LiveId" clId="{0FFB66B4-E02E-44EE-948B-96F2728F7C82}" dt="2021-02-23T23:07:28.343" v="918" actId="20577"/>
          <ac:spMkLst>
            <pc:docMk/>
            <pc:sldMk cId="912544339" sldId="322"/>
            <ac:spMk id="3" creationId="{5BC8CCAA-B4E6-40C0-B6B6-2F3EF9BBBD20}"/>
          </ac:spMkLst>
        </pc:spChg>
        <pc:spChg chg="del">
          <ac:chgData name="Cristian Chilipirea" userId="34ab170da5908fc4" providerId="LiveId" clId="{0FFB66B4-E02E-44EE-948B-96F2728F7C82}" dt="2021-02-23T23:07:37.863" v="919" actId="478"/>
          <ac:spMkLst>
            <pc:docMk/>
            <pc:sldMk cId="912544339" sldId="322"/>
            <ac:spMk id="4" creationId="{AE8719B5-E228-4BC0-AC92-C19ED75E51FB}"/>
          </ac:spMkLst>
        </pc:spChg>
        <pc:spChg chg="add mod">
          <ac:chgData name="Cristian Chilipirea" userId="34ab170da5908fc4" providerId="LiveId" clId="{0FFB66B4-E02E-44EE-948B-96F2728F7C82}" dt="2021-02-23T23:23:11.661" v="1141" actId="1076"/>
          <ac:spMkLst>
            <pc:docMk/>
            <pc:sldMk cId="912544339" sldId="322"/>
            <ac:spMk id="11" creationId="{E611782D-CAC9-4752-9215-29B4FB5D704F}"/>
          </ac:spMkLst>
        </pc:spChg>
        <pc:picChg chg="add mod">
          <ac:chgData name="Cristian Chilipirea" userId="34ab170da5908fc4" providerId="LiveId" clId="{0FFB66B4-E02E-44EE-948B-96F2728F7C82}" dt="2021-02-23T23:30:01.423" v="1264" actId="1076"/>
          <ac:picMkLst>
            <pc:docMk/>
            <pc:sldMk cId="912544339" sldId="322"/>
            <ac:picMk id="5" creationId="{014612E2-7C36-4583-B069-FAB84EB5E166}"/>
          </ac:picMkLst>
        </pc:picChg>
        <pc:picChg chg="add del mod">
          <ac:chgData name="Cristian Chilipirea" userId="34ab170da5908fc4" providerId="LiveId" clId="{0FFB66B4-E02E-44EE-948B-96F2728F7C82}" dt="2021-02-23T23:07:50.779" v="924" actId="478"/>
          <ac:picMkLst>
            <pc:docMk/>
            <pc:sldMk cId="912544339" sldId="322"/>
            <ac:picMk id="6" creationId="{882200F0-0432-4B26-AE86-7AF8E793EA03}"/>
          </ac:picMkLst>
        </pc:picChg>
        <pc:picChg chg="add del mod">
          <ac:chgData name="Cristian Chilipirea" userId="34ab170da5908fc4" providerId="LiveId" clId="{0FFB66B4-E02E-44EE-948B-96F2728F7C82}" dt="2021-02-23T23:29:32.773" v="1251" actId="478"/>
          <ac:picMkLst>
            <pc:docMk/>
            <pc:sldMk cId="912544339" sldId="322"/>
            <ac:picMk id="8" creationId="{9B3F5CEF-12C0-4BAC-81A8-D9002FCDB128}"/>
          </ac:picMkLst>
        </pc:picChg>
        <pc:picChg chg="add mod">
          <ac:chgData name="Cristian Chilipirea" userId="34ab170da5908fc4" providerId="LiveId" clId="{0FFB66B4-E02E-44EE-948B-96F2728F7C82}" dt="2021-02-23T23:10:54.769" v="1048" actId="14100"/>
          <ac:picMkLst>
            <pc:docMk/>
            <pc:sldMk cId="912544339" sldId="322"/>
            <ac:picMk id="10" creationId="{51BA23DE-644A-4993-AA38-BEC6D17ED729}"/>
          </ac:picMkLst>
        </pc:picChg>
        <pc:picChg chg="add mod">
          <ac:chgData name="Cristian Chilipirea" userId="34ab170da5908fc4" providerId="LiveId" clId="{0FFB66B4-E02E-44EE-948B-96F2728F7C82}" dt="2021-02-23T23:23:15.191" v="1142" actId="1076"/>
          <ac:picMkLst>
            <pc:docMk/>
            <pc:sldMk cId="912544339" sldId="322"/>
            <ac:picMk id="13" creationId="{00098CA7-703D-4EAC-AAC9-28DBF92BC0D1}"/>
          </ac:picMkLst>
        </pc:picChg>
        <pc:picChg chg="add mod">
          <ac:chgData name="Cristian Chilipirea" userId="34ab170da5908fc4" providerId="LiveId" clId="{0FFB66B4-E02E-44EE-948B-96F2728F7C82}" dt="2021-02-23T23:10:50.233" v="1047" actId="1076"/>
          <ac:picMkLst>
            <pc:docMk/>
            <pc:sldMk cId="912544339" sldId="322"/>
            <ac:picMk id="14" creationId="{257F0764-5F96-4E0B-8698-53AE546091C9}"/>
          </ac:picMkLst>
        </pc:picChg>
      </pc:sldChg>
      <pc:sldChg chg="new">
        <pc:chgData name="Cristian Chilipirea" userId="34ab170da5908fc4" providerId="LiveId" clId="{0FFB66B4-E02E-44EE-948B-96F2728F7C82}" dt="2021-02-23T23:09:07.894" v="939" actId="680"/>
        <pc:sldMkLst>
          <pc:docMk/>
          <pc:sldMk cId="1099054805" sldId="323"/>
        </pc:sldMkLst>
      </pc:sldChg>
      <pc:sldChg chg="addSp delSp modSp add mod">
        <pc:chgData name="Cristian Chilipirea" userId="34ab170da5908fc4" providerId="LiveId" clId="{0FFB66B4-E02E-44EE-948B-96F2728F7C82}" dt="2021-02-23T23:29:48.115" v="1258" actId="1076"/>
        <pc:sldMkLst>
          <pc:docMk/>
          <pc:sldMk cId="3369503131" sldId="324"/>
        </pc:sldMkLst>
        <pc:spChg chg="add mod">
          <ac:chgData name="Cristian Chilipirea" userId="34ab170da5908fc4" providerId="LiveId" clId="{0FFB66B4-E02E-44EE-948B-96F2728F7C82}" dt="2021-02-23T23:25:04.913" v="1242" actId="20577"/>
          <ac:spMkLst>
            <pc:docMk/>
            <pc:sldMk cId="3369503131" sldId="324"/>
            <ac:spMk id="5" creationId="{0C373F34-1C82-43AE-A613-555543549D1A}"/>
          </ac:spMkLst>
        </pc:spChg>
        <pc:spChg chg="del">
          <ac:chgData name="Cristian Chilipirea" userId="34ab170da5908fc4" providerId="LiveId" clId="{0FFB66B4-E02E-44EE-948B-96F2728F7C82}" dt="2021-02-23T23:23:38.925" v="1144" actId="478"/>
          <ac:spMkLst>
            <pc:docMk/>
            <pc:sldMk cId="3369503131" sldId="324"/>
            <ac:spMk id="11" creationId="{E611782D-CAC9-4752-9215-29B4FB5D704F}"/>
          </ac:spMkLst>
        </pc:spChg>
        <pc:picChg chg="add mod">
          <ac:chgData name="Cristian Chilipirea" userId="34ab170da5908fc4" providerId="LiveId" clId="{0FFB66B4-E02E-44EE-948B-96F2728F7C82}" dt="2021-02-23T23:29:48.115" v="1258" actId="1076"/>
          <ac:picMkLst>
            <pc:docMk/>
            <pc:sldMk cId="3369503131" sldId="324"/>
            <ac:picMk id="6" creationId="{CE24E184-D401-4D4A-B72D-FC882B164FDB}"/>
          </ac:picMkLst>
        </pc:picChg>
        <pc:picChg chg="add mod">
          <ac:chgData name="Cristian Chilipirea" userId="34ab170da5908fc4" providerId="LiveId" clId="{0FFB66B4-E02E-44EE-948B-96F2728F7C82}" dt="2021-02-23T23:26:03.317" v="1250" actId="1076"/>
          <ac:picMkLst>
            <pc:docMk/>
            <pc:sldMk cId="3369503131" sldId="324"/>
            <ac:picMk id="7" creationId="{201D2ABF-9BC7-4670-B130-4C365869F221}"/>
          </ac:picMkLst>
        </pc:picChg>
        <pc:picChg chg="del">
          <ac:chgData name="Cristian Chilipirea" userId="34ab170da5908fc4" providerId="LiveId" clId="{0FFB66B4-E02E-44EE-948B-96F2728F7C82}" dt="2021-02-23T23:29:33.986" v="1252" actId="478"/>
          <ac:picMkLst>
            <pc:docMk/>
            <pc:sldMk cId="3369503131" sldId="324"/>
            <ac:picMk id="8" creationId="{9B3F5CEF-12C0-4BAC-81A8-D9002FCDB128}"/>
          </ac:picMkLst>
        </pc:picChg>
        <pc:picChg chg="del">
          <ac:chgData name="Cristian Chilipirea" userId="34ab170da5908fc4" providerId="LiveId" clId="{0FFB66B4-E02E-44EE-948B-96F2728F7C82}" dt="2021-02-23T23:23:41.318" v="1145" actId="478"/>
          <ac:picMkLst>
            <pc:docMk/>
            <pc:sldMk cId="3369503131" sldId="324"/>
            <ac:picMk id="10" creationId="{51BA23DE-644A-4993-AA38-BEC6D17ED729}"/>
          </ac:picMkLst>
        </pc:picChg>
        <pc:picChg chg="del">
          <ac:chgData name="Cristian Chilipirea" userId="34ab170da5908fc4" providerId="LiveId" clId="{0FFB66B4-E02E-44EE-948B-96F2728F7C82}" dt="2021-02-23T23:23:41.318" v="1145" actId="478"/>
          <ac:picMkLst>
            <pc:docMk/>
            <pc:sldMk cId="3369503131" sldId="324"/>
            <ac:picMk id="13" creationId="{00098CA7-703D-4EAC-AAC9-28DBF92BC0D1}"/>
          </ac:picMkLst>
        </pc:picChg>
        <pc:picChg chg="del">
          <ac:chgData name="Cristian Chilipirea" userId="34ab170da5908fc4" providerId="LiveId" clId="{0FFB66B4-E02E-44EE-948B-96F2728F7C82}" dt="2021-02-23T23:23:41.318" v="1145" actId="478"/>
          <ac:picMkLst>
            <pc:docMk/>
            <pc:sldMk cId="3369503131" sldId="324"/>
            <ac:picMk id="14" creationId="{257F0764-5F96-4E0B-8698-53AE546091C9}"/>
          </ac:picMkLst>
        </pc:picChg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178137936" sldId="76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960679834" sldId="76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503284157" sldId="77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107840104" sldId="77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135805563" sldId="77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064267910" sldId="77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290135503" sldId="77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53222466" sldId="77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879953388" sldId="77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842499470" sldId="77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80361878" sldId="77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23119733" sldId="77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070027484" sldId="78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441916615" sldId="78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546373737" sldId="78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205224874" sldId="78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07098334" sldId="78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181334357" sldId="78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674756703" sldId="78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192462988" sldId="78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995820930" sldId="78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587982092" sldId="78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937599258" sldId="79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535238227" sldId="79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728920771" sldId="79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35774033" sldId="79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87877168" sldId="79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5903512" sldId="79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35698009" sldId="79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36580443" sldId="79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890679308" sldId="79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42302482" sldId="79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981045716" sldId="80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488350613" sldId="80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662470063" sldId="80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772136118" sldId="80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461779038" sldId="80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224280904" sldId="80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79959351" sldId="80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883760053" sldId="80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520297417" sldId="80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693385699" sldId="80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502811827" sldId="81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526031532" sldId="81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742683360" sldId="81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767396127" sldId="81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585101436" sldId="81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110503794" sldId="81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863467537" sldId="81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601829197" sldId="81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259062108" sldId="81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28697574" sldId="81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410552258" sldId="82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70123499" sldId="82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201233731" sldId="82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884671910" sldId="82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001261231" sldId="82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076950460" sldId="82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265492478" sldId="82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036761025" sldId="82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121839734" sldId="82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322030280" sldId="82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650590700" sldId="83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885675428" sldId="83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990409566" sldId="83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080365323" sldId="83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794431424" sldId="83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608539048" sldId="83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269740056" sldId="83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299529361" sldId="83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984875582" sldId="83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083498313" sldId="83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957261024" sldId="84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494277124" sldId="84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70666484" sldId="84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315602645" sldId="84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69169806" sldId="84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854492028" sldId="84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08496365" sldId="84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661936223" sldId="84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799593934" sldId="84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043449304" sldId="84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47269556" sldId="85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759586942" sldId="85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659756133" sldId="85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794698390" sldId="85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823630321" sldId="85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583995515" sldId="85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918887584" sldId="85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854222012" sldId="85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737088761" sldId="85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713319307" sldId="86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860613395" sldId="86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90668127" sldId="86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73325822" sldId="86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774635008" sldId="86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306559233" sldId="86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3303853" sldId="86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638341229" sldId="86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223175715" sldId="86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344647383" sldId="86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396897197" sldId="87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236984408" sldId="872"/>
        </pc:sldMkLst>
      </pc:sldChg>
    </pc:docChg>
  </pc:docChgLst>
  <pc:docChgLst>
    <pc:chgData name="Cristian Chilipirea" userId="34ab170da5908fc4" providerId="LiveId" clId="{DFCF1A2B-AC08-4933-9280-F6BBF1F2638C}"/>
    <pc:docChg chg="undo redo custSel addSld delSld modSld sldOrd">
      <pc:chgData name="Cristian Chilipirea" userId="34ab170da5908fc4" providerId="LiveId" clId="{DFCF1A2B-AC08-4933-9280-F6BBF1F2638C}" dt="2021-02-19T09:20:35.380" v="1515" actId="14100"/>
      <pc:docMkLst>
        <pc:docMk/>
      </pc:docMkLst>
      <pc:sldChg chg="modSp mod">
        <pc:chgData name="Cristian Chilipirea" userId="34ab170da5908fc4" providerId="LiveId" clId="{DFCF1A2B-AC08-4933-9280-F6BBF1F2638C}" dt="2021-02-17T15:16:30.395" v="3" actId="20577"/>
        <pc:sldMkLst>
          <pc:docMk/>
          <pc:sldMk cId="736295071" sldId="256"/>
        </pc:sldMkLst>
        <pc:spChg chg="mod">
          <ac:chgData name="Cristian Chilipirea" userId="34ab170da5908fc4" providerId="LiveId" clId="{DFCF1A2B-AC08-4933-9280-F6BBF1F2638C}" dt="2021-02-17T15:16:30.395" v="3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del">
        <pc:chgData name="Cristian Chilipirea" userId="34ab170da5908fc4" providerId="LiveId" clId="{DFCF1A2B-AC08-4933-9280-F6BBF1F2638C}" dt="2021-02-17T15:16:36.452" v="6" actId="47"/>
        <pc:sldMkLst>
          <pc:docMk/>
          <pc:sldMk cId="2510314034" sldId="257"/>
        </pc:sldMkLst>
      </pc:sldChg>
      <pc:sldChg chg="del">
        <pc:chgData name="Cristian Chilipirea" userId="34ab170da5908fc4" providerId="LiveId" clId="{DFCF1A2B-AC08-4933-9280-F6BBF1F2638C}" dt="2021-02-17T15:16:37.338" v="8" actId="47"/>
        <pc:sldMkLst>
          <pc:docMk/>
          <pc:sldMk cId="1285354652" sldId="259"/>
        </pc:sldMkLst>
      </pc:sldChg>
      <pc:sldChg chg="del">
        <pc:chgData name="Cristian Chilipirea" userId="34ab170da5908fc4" providerId="LiveId" clId="{DFCF1A2B-AC08-4933-9280-F6BBF1F2638C}" dt="2021-02-17T15:16:37.716" v="9" actId="47"/>
        <pc:sldMkLst>
          <pc:docMk/>
          <pc:sldMk cId="2930261133" sldId="260"/>
        </pc:sldMkLst>
      </pc:sldChg>
      <pc:sldChg chg="del">
        <pc:chgData name="Cristian Chilipirea" userId="34ab170da5908fc4" providerId="LiveId" clId="{DFCF1A2B-AC08-4933-9280-F6BBF1F2638C}" dt="2021-02-17T15:16:38.162" v="10" actId="47"/>
        <pc:sldMkLst>
          <pc:docMk/>
          <pc:sldMk cId="2031240541" sldId="261"/>
        </pc:sldMkLst>
      </pc:sldChg>
      <pc:sldChg chg="del">
        <pc:chgData name="Cristian Chilipirea" userId="34ab170da5908fc4" providerId="LiveId" clId="{DFCF1A2B-AC08-4933-9280-F6BBF1F2638C}" dt="2021-02-17T15:16:38.465" v="11" actId="47"/>
        <pc:sldMkLst>
          <pc:docMk/>
          <pc:sldMk cId="3636424552" sldId="262"/>
        </pc:sldMkLst>
      </pc:sldChg>
      <pc:sldChg chg="del">
        <pc:chgData name="Cristian Chilipirea" userId="34ab170da5908fc4" providerId="LiveId" clId="{DFCF1A2B-AC08-4933-9280-F6BBF1F2638C}" dt="2021-02-17T15:16:38.784" v="12" actId="47"/>
        <pc:sldMkLst>
          <pc:docMk/>
          <pc:sldMk cId="2494654707" sldId="263"/>
        </pc:sldMkLst>
      </pc:sldChg>
      <pc:sldChg chg="del">
        <pc:chgData name="Cristian Chilipirea" userId="34ab170da5908fc4" providerId="LiveId" clId="{DFCF1A2B-AC08-4933-9280-F6BBF1F2638C}" dt="2021-02-17T15:16:39.113" v="13" actId="47"/>
        <pc:sldMkLst>
          <pc:docMk/>
          <pc:sldMk cId="2577950214" sldId="264"/>
        </pc:sldMkLst>
      </pc:sldChg>
      <pc:sldChg chg="del">
        <pc:chgData name="Cristian Chilipirea" userId="34ab170da5908fc4" providerId="LiveId" clId="{DFCF1A2B-AC08-4933-9280-F6BBF1F2638C}" dt="2021-02-17T15:16:39.584" v="14" actId="47"/>
        <pc:sldMkLst>
          <pc:docMk/>
          <pc:sldMk cId="2967767373" sldId="265"/>
        </pc:sldMkLst>
      </pc:sldChg>
      <pc:sldChg chg="add del">
        <pc:chgData name="Cristian Chilipirea" userId="34ab170da5908fc4" providerId="LiveId" clId="{DFCF1A2B-AC08-4933-9280-F6BBF1F2638C}" dt="2021-02-17T15:19:59.545" v="69" actId="47"/>
        <pc:sldMkLst>
          <pc:docMk/>
          <pc:sldMk cId="685754797" sldId="266"/>
        </pc:sldMkLst>
      </pc:sldChg>
      <pc:sldChg chg="del">
        <pc:chgData name="Cristian Chilipirea" userId="34ab170da5908fc4" providerId="LiveId" clId="{DFCF1A2B-AC08-4933-9280-F6BBF1F2638C}" dt="2021-02-17T15:16:39.904" v="15" actId="47"/>
        <pc:sldMkLst>
          <pc:docMk/>
          <pc:sldMk cId="3027220487" sldId="266"/>
        </pc:sldMkLst>
      </pc:sldChg>
      <pc:sldChg chg="del">
        <pc:chgData name="Cristian Chilipirea" userId="34ab170da5908fc4" providerId="LiveId" clId="{DFCF1A2B-AC08-4933-9280-F6BBF1F2638C}" dt="2021-02-17T15:16:41.392" v="16" actId="47"/>
        <pc:sldMkLst>
          <pc:docMk/>
          <pc:sldMk cId="3019698261" sldId="267"/>
        </pc:sldMkLst>
      </pc:sldChg>
      <pc:sldChg chg="del">
        <pc:chgData name="Cristian Chilipirea" userId="34ab170da5908fc4" providerId="LiveId" clId="{DFCF1A2B-AC08-4933-9280-F6BBF1F2638C}" dt="2021-02-17T15:16:41.617" v="17" actId="47"/>
        <pc:sldMkLst>
          <pc:docMk/>
          <pc:sldMk cId="3666852825" sldId="268"/>
        </pc:sldMkLst>
      </pc:sldChg>
      <pc:sldChg chg="del">
        <pc:chgData name="Cristian Chilipirea" userId="34ab170da5908fc4" providerId="LiveId" clId="{DFCF1A2B-AC08-4933-9280-F6BBF1F2638C}" dt="2021-02-17T15:16:41.793" v="18" actId="47"/>
        <pc:sldMkLst>
          <pc:docMk/>
          <pc:sldMk cId="2965084497" sldId="269"/>
        </pc:sldMkLst>
      </pc:sldChg>
      <pc:sldChg chg="del">
        <pc:chgData name="Cristian Chilipirea" userId="34ab170da5908fc4" providerId="LiveId" clId="{DFCF1A2B-AC08-4933-9280-F6BBF1F2638C}" dt="2021-02-17T15:16:41.943" v="19" actId="47"/>
        <pc:sldMkLst>
          <pc:docMk/>
          <pc:sldMk cId="1894102638" sldId="270"/>
        </pc:sldMkLst>
      </pc:sldChg>
      <pc:sldChg chg="del">
        <pc:chgData name="Cristian Chilipirea" userId="34ab170da5908fc4" providerId="LiveId" clId="{DFCF1A2B-AC08-4933-9280-F6BBF1F2638C}" dt="2021-02-17T15:16:42.094" v="20" actId="47"/>
        <pc:sldMkLst>
          <pc:docMk/>
          <pc:sldMk cId="3366579093" sldId="271"/>
        </pc:sldMkLst>
      </pc:sldChg>
      <pc:sldChg chg="del">
        <pc:chgData name="Cristian Chilipirea" userId="34ab170da5908fc4" providerId="LiveId" clId="{DFCF1A2B-AC08-4933-9280-F6BBF1F2638C}" dt="2021-02-17T15:16:42.773" v="21" actId="47"/>
        <pc:sldMkLst>
          <pc:docMk/>
          <pc:sldMk cId="1475225896" sldId="272"/>
        </pc:sldMkLst>
      </pc:sldChg>
      <pc:sldChg chg="del">
        <pc:chgData name="Cristian Chilipirea" userId="34ab170da5908fc4" providerId="LiveId" clId="{DFCF1A2B-AC08-4933-9280-F6BBF1F2638C}" dt="2021-02-17T15:16:43.225" v="23" actId="47"/>
        <pc:sldMkLst>
          <pc:docMk/>
          <pc:sldMk cId="2101234549" sldId="273"/>
        </pc:sldMkLst>
      </pc:sldChg>
      <pc:sldChg chg="add del">
        <pc:chgData name="Cristian Chilipirea" userId="34ab170da5908fc4" providerId="LiveId" clId="{DFCF1A2B-AC08-4933-9280-F6BBF1F2638C}" dt="2021-02-17T15:20:32.170" v="75" actId="47"/>
        <pc:sldMkLst>
          <pc:docMk/>
          <pc:sldMk cId="3623486679" sldId="273"/>
        </pc:sldMkLst>
      </pc:sldChg>
      <pc:sldChg chg="add del">
        <pc:chgData name="Cristian Chilipirea" userId="34ab170da5908fc4" providerId="LiveId" clId="{DFCF1A2B-AC08-4933-9280-F6BBF1F2638C}" dt="2021-02-17T15:21:16.716" v="82" actId="47"/>
        <pc:sldMkLst>
          <pc:docMk/>
          <pc:sldMk cId="1507437517" sldId="274"/>
        </pc:sldMkLst>
      </pc:sldChg>
      <pc:sldChg chg="del">
        <pc:chgData name="Cristian Chilipirea" userId="34ab170da5908fc4" providerId="LiveId" clId="{DFCF1A2B-AC08-4933-9280-F6BBF1F2638C}" dt="2021-02-17T15:16:43.598" v="24" actId="47"/>
        <pc:sldMkLst>
          <pc:docMk/>
          <pc:sldMk cId="3162570485" sldId="274"/>
        </pc:sldMkLst>
      </pc:sldChg>
      <pc:sldChg chg="addSp delSp modSp add del mod">
        <pc:chgData name="Cristian Chilipirea" userId="34ab170da5908fc4" providerId="LiveId" clId="{DFCF1A2B-AC08-4933-9280-F6BBF1F2638C}" dt="2021-02-17T15:22:07.713" v="94" actId="47"/>
        <pc:sldMkLst>
          <pc:docMk/>
          <pc:sldMk cId="2769017567" sldId="275"/>
        </pc:sldMkLst>
        <pc:spChg chg="add del mod">
          <ac:chgData name="Cristian Chilipirea" userId="34ab170da5908fc4" providerId="LiveId" clId="{DFCF1A2B-AC08-4933-9280-F6BBF1F2638C}" dt="2021-02-17T15:21:30.847" v="86" actId="478"/>
          <ac:spMkLst>
            <pc:docMk/>
            <pc:sldMk cId="2769017567" sldId="275"/>
            <ac:spMk id="7" creationId="{748A6F66-6FD2-4373-8620-6B9E35519F89}"/>
          </ac:spMkLst>
        </pc:spChg>
        <pc:spChg chg="del">
          <ac:chgData name="Cristian Chilipirea" userId="34ab170da5908fc4" providerId="LiveId" clId="{DFCF1A2B-AC08-4933-9280-F6BBF1F2638C}" dt="2021-02-17T15:21:26.246" v="83" actId="478"/>
          <ac:spMkLst>
            <pc:docMk/>
            <pc:sldMk cId="2769017567" sldId="275"/>
            <ac:spMk id="8" creationId="{00000000-0000-0000-0000-000000000000}"/>
          </ac:spMkLst>
        </pc:spChg>
        <pc:spChg chg="add del mod">
          <ac:chgData name="Cristian Chilipirea" userId="34ab170da5908fc4" providerId="LiveId" clId="{DFCF1A2B-AC08-4933-9280-F6BBF1F2638C}" dt="2021-02-17T15:21:27.920" v="85"/>
          <ac:spMkLst>
            <pc:docMk/>
            <pc:sldMk cId="2769017567" sldId="275"/>
            <ac:spMk id="9" creationId="{91A9530C-7401-48D9-8DA5-9E546C674816}"/>
          </ac:spMkLst>
        </pc:spChg>
        <pc:spChg chg="add mod">
          <ac:chgData name="Cristian Chilipirea" userId="34ab170da5908fc4" providerId="LiveId" clId="{DFCF1A2B-AC08-4933-9280-F6BBF1F2638C}" dt="2021-02-17T15:21:31.346" v="87"/>
          <ac:spMkLst>
            <pc:docMk/>
            <pc:sldMk cId="2769017567" sldId="275"/>
            <ac:spMk id="10" creationId="{2FC3D699-1308-4C71-8AD6-0714FD4E46C2}"/>
          </ac:spMkLst>
        </pc:spChg>
      </pc:sldChg>
      <pc:sldChg chg="del">
        <pc:chgData name="Cristian Chilipirea" userId="34ab170da5908fc4" providerId="LiveId" clId="{DFCF1A2B-AC08-4933-9280-F6BBF1F2638C}" dt="2021-02-17T15:16:44.011" v="25" actId="47"/>
        <pc:sldMkLst>
          <pc:docMk/>
          <pc:sldMk cId="3487277778" sldId="275"/>
        </pc:sldMkLst>
      </pc:sldChg>
      <pc:sldChg chg="del">
        <pc:chgData name="Cristian Chilipirea" userId="34ab170da5908fc4" providerId="LiveId" clId="{DFCF1A2B-AC08-4933-9280-F6BBF1F2638C}" dt="2021-02-17T15:16:44.395" v="26" actId="47"/>
        <pc:sldMkLst>
          <pc:docMk/>
          <pc:sldMk cId="3014753225" sldId="276"/>
        </pc:sldMkLst>
      </pc:sldChg>
      <pc:sldChg chg="add del">
        <pc:chgData name="Cristian Chilipirea" userId="34ab170da5908fc4" providerId="LiveId" clId="{DFCF1A2B-AC08-4933-9280-F6BBF1F2638C}" dt="2021-02-17T15:22:36.028" v="100" actId="47"/>
        <pc:sldMkLst>
          <pc:docMk/>
          <pc:sldMk cId="3974581364" sldId="276"/>
        </pc:sldMkLst>
      </pc:sldChg>
      <pc:sldChg chg="del">
        <pc:chgData name="Cristian Chilipirea" userId="34ab170da5908fc4" providerId="LiveId" clId="{DFCF1A2B-AC08-4933-9280-F6BBF1F2638C}" dt="2021-02-17T15:16:44.676" v="27" actId="47"/>
        <pc:sldMkLst>
          <pc:docMk/>
          <pc:sldMk cId="2174654736" sldId="277"/>
        </pc:sldMkLst>
      </pc:sldChg>
      <pc:sldChg chg="modSp add del mod">
        <pc:chgData name="Cristian Chilipirea" userId="34ab170da5908fc4" providerId="LiveId" clId="{DFCF1A2B-AC08-4933-9280-F6BBF1F2638C}" dt="2021-02-17T15:23:32.293" v="108" actId="47"/>
        <pc:sldMkLst>
          <pc:docMk/>
          <pc:sldMk cId="2180424956" sldId="277"/>
        </pc:sldMkLst>
        <pc:spChg chg="mod">
          <ac:chgData name="Cristian Chilipirea" userId="34ab170da5908fc4" providerId="LiveId" clId="{DFCF1A2B-AC08-4933-9280-F6BBF1F2638C}" dt="2021-02-17T15:23:00.199" v="102"/>
          <ac:spMkLst>
            <pc:docMk/>
            <pc:sldMk cId="2180424956" sldId="277"/>
            <ac:spMk id="8" creationId="{00000000-0000-0000-0000-000000000000}"/>
          </ac:spMkLst>
        </pc:spChg>
      </pc:sldChg>
      <pc:sldChg chg="del">
        <pc:chgData name="Cristian Chilipirea" userId="34ab170da5908fc4" providerId="LiveId" clId="{DFCF1A2B-AC08-4933-9280-F6BBF1F2638C}" dt="2021-02-17T15:16:44.910" v="28" actId="47"/>
        <pc:sldMkLst>
          <pc:docMk/>
          <pc:sldMk cId="167328644" sldId="278"/>
        </pc:sldMkLst>
      </pc:sldChg>
      <pc:sldChg chg="add del">
        <pc:chgData name="Cristian Chilipirea" userId="34ab170da5908fc4" providerId="LiveId" clId="{DFCF1A2B-AC08-4933-9280-F6BBF1F2638C}" dt="2021-02-17T15:24:15.300" v="114" actId="47"/>
        <pc:sldMkLst>
          <pc:docMk/>
          <pc:sldMk cId="2842338586" sldId="278"/>
        </pc:sldMkLst>
      </pc:sldChg>
      <pc:sldChg chg="add del">
        <pc:chgData name="Cristian Chilipirea" userId="34ab170da5908fc4" providerId="LiveId" clId="{DFCF1A2B-AC08-4933-9280-F6BBF1F2638C}" dt="2021-02-17T15:24:43.646" v="120" actId="47"/>
        <pc:sldMkLst>
          <pc:docMk/>
          <pc:sldMk cId="575214995" sldId="279"/>
        </pc:sldMkLst>
      </pc:sldChg>
      <pc:sldChg chg="del">
        <pc:chgData name="Cristian Chilipirea" userId="34ab170da5908fc4" providerId="LiveId" clId="{DFCF1A2B-AC08-4933-9280-F6BBF1F2638C}" dt="2021-02-17T15:16:45.058" v="29" actId="47"/>
        <pc:sldMkLst>
          <pc:docMk/>
          <pc:sldMk cId="659919360" sldId="279"/>
        </pc:sldMkLst>
      </pc:sldChg>
      <pc:sldChg chg="add del">
        <pc:chgData name="Cristian Chilipirea" userId="34ab170da5908fc4" providerId="LiveId" clId="{DFCF1A2B-AC08-4933-9280-F6BBF1F2638C}" dt="2021-02-17T15:25:22.672" v="127" actId="47"/>
        <pc:sldMkLst>
          <pc:docMk/>
          <pc:sldMk cId="3300794067" sldId="280"/>
        </pc:sldMkLst>
      </pc:sldChg>
      <pc:sldChg chg="del">
        <pc:chgData name="Cristian Chilipirea" userId="34ab170da5908fc4" providerId="LiveId" clId="{DFCF1A2B-AC08-4933-9280-F6BBF1F2638C}" dt="2021-02-17T15:16:45.218" v="30" actId="47"/>
        <pc:sldMkLst>
          <pc:docMk/>
          <pc:sldMk cId="3916643196" sldId="280"/>
        </pc:sldMkLst>
      </pc:sldChg>
      <pc:sldChg chg="modSp add del mod">
        <pc:chgData name="Cristian Chilipirea" userId="34ab170da5908fc4" providerId="LiveId" clId="{DFCF1A2B-AC08-4933-9280-F6BBF1F2638C}" dt="2021-02-17T15:19:26.460" v="59" actId="47"/>
        <pc:sldMkLst>
          <pc:docMk/>
          <pc:sldMk cId="1775129835" sldId="281"/>
        </pc:sldMkLst>
        <pc:spChg chg="mod">
          <ac:chgData name="Cristian Chilipirea" userId="34ab170da5908fc4" providerId="LiveId" clId="{DFCF1A2B-AC08-4933-9280-F6BBF1F2638C}" dt="2021-02-17T15:19:02.487" v="47" actId="21"/>
          <ac:spMkLst>
            <pc:docMk/>
            <pc:sldMk cId="1775129835" sldId="281"/>
            <ac:spMk id="2" creationId="{00000000-0000-0000-0000-000000000000}"/>
          </ac:spMkLst>
        </pc:spChg>
      </pc:sldChg>
      <pc:sldChg chg="del">
        <pc:chgData name="Cristian Chilipirea" userId="34ab170da5908fc4" providerId="LiveId" clId="{DFCF1A2B-AC08-4933-9280-F6BBF1F2638C}" dt="2021-02-17T15:16:45.370" v="31" actId="47"/>
        <pc:sldMkLst>
          <pc:docMk/>
          <pc:sldMk cId="1893196819" sldId="281"/>
        </pc:sldMkLst>
      </pc:sldChg>
      <pc:sldChg chg="add del">
        <pc:chgData name="Cristian Chilipirea" userId="34ab170da5908fc4" providerId="LiveId" clId="{DFCF1A2B-AC08-4933-9280-F6BBF1F2638C}" dt="2021-02-17T15:51:25.524" v="269" actId="47"/>
        <pc:sldMkLst>
          <pc:docMk/>
          <pc:sldMk cId="1357163954" sldId="282"/>
        </pc:sldMkLst>
      </pc:sldChg>
      <pc:sldChg chg="del">
        <pc:chgData name="Cristian Chilipirea" userId="34ab170da5908fc4" providerId="LiveId" clId="{DFCF1A2B-AC08-4933-9280-F6BBF1F2638C}" dt="2021-02-17T15:16:45.982" v="32" actId="47"/>
        <pc:sldMkLst>
          <pc:docMk/>
          <pc:sldMk cId="2344333551" sldId="282"/>
        </pc:sldMkLst>
      </pc:sldChg>
      <pc:sldChg chg="del">
        <pc:chgData name="Cristian Chilipirea" userId="34ab170da5908fc4" providerId="LiveId" clId="{DFCF1A2B-AC08-4933-9280-F6BBF1F2638C}" dt="2021-02-17T15:16:46.190" v="33" actId="47"/>
        <pc:sldMkLst>
          <pc:docMk/>
          <pc:sldMk cId="2055782428" sldId="283"/>
        </pc:sldMkLst>
      </pc:sldChg>
      <pc:sldChg chg="add del">
        <pc:chgData name="Cristian Chilipirea" userId="34ab170da5908fc4" providerId="LiveId" clId="{DFCF1A2B-AC08-4933-9280-F6BBF1F2638C}" dt="2021-02-17T15:55:37.984" v="274" actId="47"/>
        <pc:sldMkLst>
          <pc:docMk/>
          <pc:sldMk cId="3848185828" sldId="283"/>
        </pc:sldMkLst>
      </pc:sldChg>
      <pc:sldChg chg="del">
        <pc:chgData name="Cristian Chilipirea" userId="34ab170da5908fc4" providerId="LiveId" clId="{DFCF1A2B-AC08-4933-9280-F6BBF1F2638C}" dt="2021-02-17T15:16:46.782" v="34" actId="47"/>
        <pc:sldMkLst>
          <pc:docMk/>
          <pc:sldMk cId="561949540" sldId="284"/>
        </pc:sldMkLst>
      </pc:sldChg>
      <pc:sldChg chg="add del">
        <pc:chgData name="Cristian Chilipirea" userId="34ab170da5908fc4" providerId="LiveId" clId="{DFCF1A2B-AC08-4933-9280-F6BBF1F2638C}" dt="2021-02-17T15:55:53.868" v="279" actId="47"/>
        <pc:sldMkLst>
          <pc:docMk/>
          <pc:sldMk cId="3562032544" sldId="284"/>
        </pc:sldMkLst>
      </pc:sldChg>
      <pc:sldChg chg="del">
        <pc:chgData name="Cristian Chilipirea" userId="34ab170da5908fc4" providerId="LiveId" clId="{DFCF1A2B-AC08-4933-9280-F6BBF1F2638C}" dt="2021-02-17T15:16:42.990" v="22" actId="47"/>
        <pc:sldMkLst>
          <pc:docMk/>
          <pc:sldMk cId="359574763" sldId="285"/>
        </pc:sldMkLst>
      </pc:sldChg>
      <pc:sldChg chg="add del">
        <pc:chgData name="Cristian Chilipirea" userId="34ab170da5908fc4" providerId="LiveId" clId="{DFCF1A2B-AC08-4933-9280-F6BBF1F2638C}" dt="2021-02-17T15:56:13.091" v="284" actId="47"/>
        <pc:sldMkLst>
          <pc:docMk/>
          <pc:sldMk cId="959246231" sldId="285"/>
        </pc:sldMkLst>
      </pc:sldChg>
      <pc:sldChg chg="add del">
        <pc:chgData name="Cristian Chilipirea" userId="34ab170da5908fc4" providerId="LiveId" clId="{DFCF1A2B-AC08-4933-9280-F6BBF1F2638C}" dt="2021-02-18T21:57:49.040" v="289" actId="47"/>
        <pc:sldMkLst>
          <pc:docMk/>
          <pc:sldMk cId="2428159389" sldId="286"/>
        </pc:sldMkLst>
      </pc:sldChg>
      <pc:sldChg chg="del">
        <pc:chgData name="Cristian Chilipirea" userId="34ab170da5908fc4" providerId="LiveId" clId="{DFCF1A2B-AC08-4933-9280-F6BBF1F2638C}" dt="2021-02-17T15:16:47.851" v="35" actId="47"/>
        <pc:sldMkLst>
          <pc:docMk/>
          <pc:sldMk cId="2551138356" sldId="286"/>
        </pc:sldMkLst>
      </pc:sldChg>
      <pc:sldChg chg="new del">
        <pc:chgData name="Cristian Chilipirea" userId="34ab170da5908fc4" providerId="LiveId" clId="{DFCF1A2B-AC08-4933-9280-F6BBF1F2638C}" dt="2021-02-17T15:18:45.362" v="46" actId="47"/>
        <pc:sldMkLst>
          <pc:docMk/>
          <pc:sldMk cId="1074692414" sldId="288"/>
        </pc:sldMkLst>
      </pc:sldChg>
      <pc:sldChg chg="del">
        <pc:chgData name="Cristian Chilipirea" userId="34ab170da5908fc4" providerId="LiveId" clId="{DFCF1A2B-AC08-4933-9280-F6BBF1F2638C}" dt="2021-02-17T15:16:36.890" v="7" actId="47"/>
        <pc:sldMkLst>
          <pc:docMk/>
          <pc:sldMk cId="1677238810" sldId="288"/>
        </pc:sldMkLst>
      </pc:sldChg>
      <pc:sldChg chg="add del">
        <pc:chgData name="Cristian Chilipirea" userId="34ab170da5908fc4" providerId="LiveId" clId="{DFCF1A2B-AC08-4933-9280-F6BBF1F2638C}" dt="2021-02-18T21:59:18.103" v="305" actId="47"/>
        <pc:sldMkLst>
          <pc:docMk/>
          <pc:sldMk cId="3593560960" sldId="289"/>
        </pc:sldMkLst>
      </pc:sldChg>
      <pc:sldChg chg="del">
        <pc:chgData name="Cristian Chilipirea" userId="34ab170da5908fc4" providerId="LiveId" clId="{DFCF1A2B-AC08-4933-9280-F6BBF1F2638C}" dt="2021-02-17T15:16:33.752" v="4" actId="47"/>
        <pc:sldMkLst>
          <pc:docMk/>
          <pc:sldMk cId="3665633806" sldId="289"/>
        </pc:sldMkLst>
      </pc:sldChg>
      <pc:sldChg chg="modSp add del mod">
        <pc:chgData name="Cristian Chilipirea" userId="34ab170da5908fc4" providerId="LiveId" clId="{DFCF1A2B-AC08-4933-9280-F6BBF1F2638C}" dt="2021-02-18T22:00:01.074" v="317" actId="47"/>
        <pc:sldMkLst>
          <pc:docMk/>
          <pc:sldMk cId="1404992867" sldId="290"/>
        </pc:sldMkLst>
        <pc:spChg chg="mod">
          <ac:chgData name="Cristian Chilipirea" userId="34ab170da5908fc4" providerId="LiveId" clId="{DFCF1A2B-AC08-4933-9280-F6BBF1F2638C}" dt="2021-02-18T21:59:52.891" v="315" actId="1076"/>
          <ac:spMkLst>
            <pc:docMk/>
            <pc:sldMk cId="1404992867" sldId="290"/>
            <ac:spMk id="8" creationId="{00000000-0000-0000-0000-000000000000}"/>
          </ac:spMkLst>
        </pc:spChg>
      </pc:sldChg>
      <pc:sldChg chg="del">
        <pc:chgData name="Cristian Chilipirea" userId="34ab170da5908fc4" providerId="LiveId" clId="{DFCF1A2B-AC08-4933-9280-F6BBF1F2638C}" dt="2021-02-17T15:16:36.134" v="5" actId="47"/>
        <pc:sldMkLst>
          <pc:docMk/>
          <pc:sldMk cId="3593231888" sldId="290"/>
        </pc:sldMkLst>
      </pc:sldChg>
      <pc:sldChg chg="add del">
        <pc:chgData name="Cristian Chilipirea" userId="34ab170da5908fc4" providerId="LiveId" clId="{DFCF1A2B-AC08-4933-9280-F6BBF1F2638C}" dt="2021-02-18T21:59:40.542" v="310" actId="47"/>
        <pc:sldMkLst>
          <pc:docMk/>
          <pc:sldMk cId="1164947422" sldId="291"/>
        </pc:sldMkLst>
      </pc:sldChg>
      <pc:sldChg chg="add del">
        <pc:chgData name="Cristian Chilipirea" userId="34ab170da5908fc4" providerId="LiveId" clId="{DFCF1A2B-AC08-4933-9280-F6BBF1F2638C}" dt="2021-02-18T22:00:18.097" v="322" actId="47"/>
        <pc:sldMkLst>
          <pc:docMk/>
          <pc:sldMk cId="1679512706" sldId="292"/>
        </pc:sldMkLst>
      </pc:sldChg>
      <pc:sldChg chg="add del">
        <pc:chgData name="Cristian Chilipirea" userId="34ab170da5908fc4" providerId="LiveId" clId="{DFCF1A2B-AC08-4933-9280-F6BBF1F2638C}" dt="2021-02-18T22:00:26.819" v="325" actId="47"/>
        <pc:sldMkLst>
          <pc:docMk/>
          <pc:sldMk cId="772410320" sldId="293"/>
        </pc:sldMkLst>
      </pc:sldChg>
      <pc:sldChg chg="add del">
        <pc:chgData name="Cristian Chilipirea" userId="34ab170da5908fc4" providerId="LiveId" clId="{DFCF1A2B-AC08-4933-9280-F6BBF1F2638C}" dt="2021-02-18T22:01:28.884" v="341" actId="47"/>
        <pc:sldMkLst>
          <pc:docMk/>
          <pc:sldMk cId="4215516256" sldId="294"/>
        </pc:sldMkLst>
      </pc:sldChg>
      <pc:sldChg chg="add del">
        <pc:chgData name="Cristian Chilipirea" userId="34ab170da5908fc4" providerId="LiveId" clId="{DFCF1A2B-AC08-4933-9280-F6BBF1F2638C}" dt="2021-02-18T22:01:52.473" v="346" actId="47"/>
        <pc:sldMkLst>
          <pc:docMk/>
          <pc:sldMk cId="3218423584" sldId="295"/>
        </pc:sldMkLst>
      </pc:sldChg>
      <pc:sldChg chg="add del">
        <pc:chgData name="Cristian Chilipirea" userId="34ab170da5908fc4" providerId="LiveId" clId="{DFCF1A2B-AC08-4933-9280-F6BBF1F2638C}" dt="2021-02-18T22:02:13.689" v="351" actId="47"/>
        <pc:sldMkLst>
          <pc:docMk/>
          <pc:sldMk cId="1236217501" sldId="296"/>
        </pc:sldMkLst>
      </pc:sldChg>
      <pc:sldChg chg="add del">
        <pc:chgData name="Cristian Chilipirea" userId="34ab170da5908fc4" providerId="LiveId" clId="{DFCF1A2B-AC08-4933-9280-F6BBF1F2638C}" dt="2021-02-18T22:02:30.186" v="356" actId="47"/>
        <pc:sldMkLst>
          <pc:docMk/>
          <pc:sldMk cId="1170996535" sldId="297"/>
        </pc:sldMkLst>
      </pc:sldChg>
      <pc:sldChg chg="add del">
        <pc:chgData name="Cristian Chilipirea" userId="34ab170da5908fc4" providerId="LiveId" clId="{DFCF1A2B-AC08-4933-9280-F6BBF1F2638C}" dt="2021-02-18T22:02:51.543" v="361" actId="47"/>
        <pc:sldMkLst>
          <pc:docMk/>
          <pc:sldMk cId="1886535560" sldId="298"/>
        </pc:sldMkLst>
      </pc:sldChg>
      <pc:sldChg chg="add del">
        <pc:chgData name="Cristian Chilipirea" userId="34ab170da5908fc4" providerId="LiveId" clId="{DFCF1A2B-AC08-4933-9280-F6BBF1F2638C}" dt="2021-02-18T22:03:05.461" v="366" actId="47"/>
        <pc:sldMkLst>
          <pc:docMk/>
          <pc:sldMk cId="1689083015" sldId="299"/>
        </pc:sldMkLst>
      </pc:sldChg>
      <pc:sldChg chg="add del">
        <pc:chgData name="Cristian Chilipirea" userId="34ab170da5908fc4" providerId="LiveId" clId="{DFCF1A2B-AC08-4933-9280-F6BBF1F2638C}" dt="2021-02-18T22:03:19.675" v="371" actId="47"/>
        <pc:sldMkLst>
          <pc:docMk/>
          <pc:sldMk cId="1916002413" sldId="300"/>
        </pc:sldMkLst>
      </pc:sldChg>
      <pc:sldChg chg="add del">
        <pc:chgData name="Cristian Chilipirea" userId="34ab170da5908fc4" providerId="LiveId" clId="{DFCF1A2B-AC08-4933-9280-F6BBF1F2638C}" dt="2021-02-18T22:03:37.333" v="376" actId="47"/>
        <pc:sldMkLst>
          <pc:docMk/>
          <pc:sldMk cId="3721364744" sldId="301"/>
        </pc:sldMkLst>
      </pc:sldChg>
      <pc:sldChg chg="add del">
        <pc:chgData name="Cristian Chilipirea" userId="34ab170da5908fc4" providerId="LiveId" clId="{DFCF1A2B-AC08-4933-9280-F6BBF1F2638C}" dt="2021-02-18T22:04:00.484" v="381" actId="47"/>
        <pc:sldMkLst>
          <pc:docMk/>
          <pc:sldMk cId="3264386427" sldId="302"/>
        </pc:sldMkLst>
      </pc:sldChg>
      <pc:sldChg chg="add del">
        <pc:chgData name="Cristian Chilipirea" userId="34ab170da5908fc4" providerId="LiveId" clId="{DFCF1A2B-AC08-4933-9280-F6BBF1F2638C}" dt="2021-02-18T22:01:04.757" v="336" actId="47"/>
        <pc:sldMkLst>
          <pc:docMk/>
          <pc:sldMk cId="3419789255" sldId="303"/>
        </pc:sldMkLst>
      </pc:sldChg>
      <pc:sldChg chg="add del">
        <pc:chgData name="Cristian Chilipirea" userId="34ab170da5908fc4" providerId="LiveId" clId="{DFCF1A2B-AC08-4933-9280-F6BBF1F2638C}" dt="2021-02-18T22:04:18.719" v="385" actId="47"/>
        <pc:sldMkLst>
          <pc:docMk/>
          <pc:sldMk cId="1485490037" sldId="304"/>
        </pc:sldMkLst>
      </pc:sldChg>
      <pc:sldChg chg="add del">
        <pc:chgData name="Cristian Chilipirea" userId="34ab170da5908fc4" providerId="LiveId" clId="{DFCF1A2B-AC08-4933-9280-F6BBF1F2638C}" dt="2021-02-18T22:04:55.756" v="394" actId="47"/>
        <pc:sldMkLst>
          <pc:docMk/>
          <pc:sldMk cId="1535034689" sldId="305"/>
        </pc:sldMkLst>
      </pc:sldChg>
      <pc:sldChg chg="add del">
        <pc:chgData name="Cristian Chilipirea" userId="34ab170da5908fc4" providerId="LiveId" clId="{DFCF1A2B-AC08-4933-9280-F6BBF1F2638C}" dt="2021-02-18T22:05:10.055" v="399" actId="47"/>
        <pc:sldMkLst>
          <pc:docMk/>
          <pc:sldMk cId="2246236182" sldId="306"/>
        </pc:sldMkLst>
      </pc:sldChg>
      <pc:sldChg chg="add del">
        <pc:chgData name="Cristian Chilipirea" userId="34ab170da5908fc4" providerId="LiveId" clId="{DFCF1A2B-AC08-4933-9280-F6BBF1F2638C}" dt="2021-02-18T22:05:27.527" v="404" actId="47"/>
        <pc:sldMkLst>
          <pc:docMk/>
          <pc:sldMk cId="939449915" sldId="307"/>
        </pc:sldMkLst>
      </pc:sldChg>
      <pc:sldChg chg="add del">
        <pc:chgData name="Cristian Chilipirea" userId="34ab170da5908fc4" providerId="LiveId" clId="{DFCF1A2B-AC08-4933-9280-F6BBF1F2638C}" dt="2021-02-18T22:06:02.466" v="412" actId="47"/>
        <pc:sldMkLst>
          <pc:docMk/>
          <pc:sldMk cId="2906594617" sldId="308"/>
        </pc:sldMkLst>
      </pc:sldChg>
      <pc:sldChg chg="add del">
        <pc:chgData name="Cristian Chilipirea" userId="34ab170da5908fc4" providerId="LiveId" clId="{DFCF1A2B-AC08-4933-9280-F6BBF1F2638C}" dt="2021-02-18T22:06:38.216" v="420" actId="47"/>
        <pc:sldMkLst>
          <pc:docMk/>
          <pc:sldMk cId="1657155739" sldId="309"/>
        </pc:sldMkLst>
      </pc:sldChg>
      <pc:sldChg chg="add del">
        <pc:chgData name="Cristian Chilipirea" userId="34ab170da5908fc4" providerId="LiveId" clId="{DFCF1A2B-AC08-4933-9280-F6BBF1F2638C}" dt="2021-02-18T22:06:55.621" v="425" actId="47"/>
        <pc:sldMkLst>
          <pc:docMk/>
          <pc:sldMk cId="3704190655" sldId="310"/>
        </pc:sldMkLst>
      </pc:sldChg>
      <pc:sldChg chg="add del">
        <pc:chgData name="Cristian Chilipirea" userId="34ab170da5908fc4" providerId="LiveId" clId="{DFCF1A2B-AC08-4933-9280-F6BBF1F2638C}" dt="2021-02-18T22:08:11.817" v="494" actId="47"/>
        <pc:sldMkLst>
          <pc:docMk/>
          <pc:sldMk cId="3947385770" sldId="501"/>
        </pc:sldMkLst>
      </pc:sldChg>
      <pc:sldChg chg="add del">
        <pc:chgData name="Cristian Chilipirea" userId="34ab170da5908fc4" providerId="LiveId" clId="{DFCF1A2B-AC08-4933-9280-F6BBF1F2638C}" dt="2021-02-17T15:25:29.376" v="129" actId="47"/>
        <pc:sldMkLst>
          <pc:docMk/>
          <pc:sldMk cId="1726777006" sldId="517"/>
        </pc:sldMkLst>
      </pc:sldChg>
      <pc:sldChg chg="add del">
        <pc:chgData name="Cristian Chilipirea" userId="34ab170da5908fc4" providerId="LiveId" clId="{DFCF1A2B-AC08-4933-9280-F6BBF1F2638C}" dt="2021-02-17T15:51:06.713" v="264" actId="47"/>
        <pc:sldMkLst>
          <pc:docMk/>
          <pc:sldMk cId="2115323488" sldId="518"/>
        </pc:sldMkLst>
      </pc:sldChg>
      <pc:sldChg chg="add del">
        <pc:chgData name="Cristian Chilipirea" userId="34ab170da5908fc4" providerId="LiveId" clId="{DFCF1A2B-AC08-4933-9280-F6BBF1F2638C}" dt="2021-02-17T15:35:47.736" v="259" actId="47"/>
        <pc:sldMkLst>
          <pc:docMk/>
          <pc:sldMk cId="134554455" sldId="519"/>
        </pc:sldMkLst>
      </pc:sldChg>
      <pc:sldChg chg="add del">
        <pc:chgData name="Cristian Chilipirea" userId="34ab170da5908fc4" providerId="LiveId" clId="{DFCF1A2B-AC08-4933-9280-F6BBF1F2638C}" dt="2021-02-17T15:26:56.495" v="147" actId="47"/>
        <pc:sldMkLst>
          <pc:docMk/>
          <pc:sldMk cId="3105045725" sldId="520"/>
        </pc:sldMkLst>
      </pc:sldChg>
      <pc:sldChg chg="add del">
        <pc:chgData name="Cristian Chilipirea" userId="34ab170da5908fc4" providerId="LiveId" clId="{DFCF1A2B-AC08-4933-9280-F6BBF1F2638C}" dt="2021-02-17T15:29:25.892" v="176" actId="47"/>
        <pc:sldMkLst>
          <pc:docMk/>
          <pc:sldMk cId="1162763692" sldId="521"/>
        </pc:sldMkLst>
      </pc:sldChg>
      <pc:sldChg chg="add del">
        <pc:chgData name="Cristian Chilipirea" userId="34ab170da5908fc4" providerId="LiveId" clId="{DFCF1A2B-AC08-4933-9280-F6BBF1F2638C}" dt="2021-02-17T15:30:27.376" v="189" actId="47"/>
        <pc:sldMkLst>
          <pc:docMk/>
          <pc:sldMk cId="4013506286" sldId="522"/>
        </pc:sldMkLst>
      </pc:sldChg>
      <pc:sldChg chg="add del">
        <pc:chgData name="Cristian Chilipirea" userId="34ab170da5908fc4" providerId="LiveId" clId="{DFCF1A2B-AC08-4933-9280-F6BBF1F2638C}" dt="2021-02-17T15:31:00.238" v="198" actId="47"/>
        <pc:sldMkLst>
          <pc:docMk/>
          <pc:sldMk cId="2929393114" sldId="523"/>
        </pc:sldMkLst>
      </pc:sldChg>
      <pc:sldChg chg="add del">
        <pc:chgData name="Cristian Chilipirea" userId="34ab170da5908fc4" providerId="LiveId" clId="{DFCF1A2B-AC08-4933-9280-F6BBF1F2638C}" dt="2021-02-17T15:32:50.404" v="218" actId="47"/>
        <pc:sldMkLst>
          <pc:docMk/>
          <pc:sldMk cId="1465489183" sldId="524"/>
        </pc:sldMkLst>
      </pc:sldChg>
      <pc:sldChg chg="add del">
        <pc:chgData name="Cristian Chilipirea" userId="34ab170da5908fc4" providerId="LiveId" clId="{DFCF1A2B-AC08-4933-9280-F6BBF1F2638C}" dt="2021-02-17T15:33:35.460" v="226" actId="47"/>
        <pc:sldMkLst>
          <pc:docMk/>
          <pc:sldMk cId="2675875901" sldId="525"/>
        </pc:sldMkLst>
      </pc:sldChg>
      <pc:sldChg chg="add del">
        <pc:chgData name="Cristian Chilipirea" userId="34ab170da5908fc4" providerId="LiveId" clId="{DFCF1A2B-AC08-4933-9280-F6BBF1F2638C}" dt="2021-02-17T15:35:12.429" v="250" actId="47"/>
        <pc:sldMkLst>
          <pc:docMk/>
          <pc:sldMk cId="2893554925" sldId="526"/>
        </pc:sldMkLst>
      </pc:sldChg>
      <pc:sldChg chg="add del">
        <pc:chgData name="Cristian Chilipirea" userId="34ab170da5908fc4" providerId="LiveId" clId="{DFCF1A2B-AC08-4933-9280-F6BBF1F2638C}" dt="2021-02-17T15:35:42.583" v="257" actId="47"/>
        <pc:sldMkLst>
          <pc:docMk/>
          <pc:sldMk cId="957996583" sldId="527"/>
        </pc:sldMkLst>
      </pc:sldChg>
      <pc:sldChg chg="add del">
        <pc:chgData name="Cristian Chilipirea" userId="34ab170da5908fc4" providerId="LiveId" clId="{DFCF1A2B-AC08-4933-9280-F6BBF1F2638C}" dt="2021-02-18T21:58:16.912" v="294" actId="47"/>
        <pc:sldMkLst>
          <pc:docMk/>
          <pc:sldMk cId="4077766187" sldId="528"/>
        </pc:sldMkLst>
      </pc:sldChg>
      <pc:sldChg chg="add del">
        <pc:chgData name="Cristian Chilipirea" userId="34ab170da5908fc4" providerId="LiveId" clId="{DFCF1A2B-AC08-4933-9280-F6BBF1F2638C}" dt="2021-02-18T21:58:36.409" v="299" actId="47"/>
        <pc:sldMkLst>
          <pc:docMk/>
          <pc:sldMk cId="2469553425" sldId="529"/>
        </pc:sldMkLst>
      </pc:sldChg>
      <pc:sldChg chg="add del">
        <pc:chgData name="Cristian Chilipirea" userId="34ab170da5908fc4" providerId="LiveId" clId="{DFCF1A2B-AC08-4933-9280-F6BBF1F2638C}" dt="2021-02-18T22:08:16.786" v="496" actId="47"/>
        <pc:sldMkLst>
          <pc:docMk/>
          <pc:sldMk cId="2657096599" sldId="530"/>
        </pc:sldMkLst>
      </pc:sldChg>
      <pc:sldChg chg="add del">
        <pc:chgData name="Cristian Chilipirea" userId="34ab170da5908fc4" providerId="LiveId" clId="{DFCF1A2B-AC08-4933-9280-F6BBF1F2638C}" dt="2021-02-18T22:09:54.013" v="530" actId="47"/>
        <pc:sldMkLst>
          <pc:docMk/>
          <pc:sldMk cId="1494849058" sldId="531"/>
        </pc:sldMkLst>
      </pc:sldChg>
      <pc:sldChg chg="add del">
        <pc:chgData name="Cristian Chilipirea" userId="34ab170da5908fc4" providerId="LiveId" clId="{DFCF1A2B-AC08-4933-9280-F6BBF1F2638C}" dt="2021-02-18T22:50:18.073" v="943"/>
        <pc:sldMkLst>
          <pc:docMk/>
          <pc:sldMk cId="559295034" sldId="645"/>
        </pc:sldMkLst>
      </pc:sldChg>
      <pc:sldChg chg="add del">
        <pc:chgData name="Cristian Chilipirea" userId="34ab170da5908fc4" providerId="LiveId" clId="{DFCF1A2B-AC08-4933-9280-F6BBF1F2638C}" dt="2021-02-18T22:09:18.518" v="516" actId="47"/>
        <pc:sldMkLst>
          <pc:docMk/>
          <pc:sldMk cId="1340983811" sldId="764"/>
        </pc:sldMkLst>
      </pc:sldChg>
      <pc:sldChg chg="add del">
        <pc:chgData name="Cristian Chilipirea" userId="34ab170da5908fc4" providerId="LiveId" clId="{DFCF1A2B-AC08-4933-9280-F6BBF1F2638C}" dt="2021-02-18T22:08:35.592" v="501" actId="47"/>
        <pc:sldMkLst>
          <pc:docMk/>
          <pc:sldMk cId="1374113839" sldId="765"/>
        </pc:sldMkLst>
      </pc:sldChg>
      <pc:sldChg chg="add del">
        <pc:chgData name="Cristian Chilipirea" userId="34ab170da5908fc4" providerId="LiveId" clId="{DFCF1A2B-AC08-4933-9280-F6BBF1F2638C}" dt="2021-02-18T22:08:49.014" v="506" actId="47"/>
        <pc:sldMkLst>
          <pc:docMk/>
          <pc:sldMk cId="1778309636" sldId="766"/>
        </pc:sldMkLst>
      </pc:sldChg>
      <pc:sldChg chg="add del">
        <pc:chgData name="Cristian Chilipirea" userId="34ab170da5908fc4" providerId="LiveId" clId="{DFCF1A2B-AC08-4933-9280-F6BBF1F2638C}" dt="2021-02-18T22:09:03.429" v="511" actId="47"/>
        <pc:sldMkLst>
          <pc:docMk/>
          <pc:sldMk cId="4228227375" sldId="767"/>
        </pc:sldMkLst>
      </pc:sldChg>
      <pc:sldChg chg="modSp new del mod">
        <pc:chgData name="Cristian Chilipirea" userId="34ab170da5908fc4" providerId="LiveId" clId="{DFCF1A2B-AC08-4933-9280-F6BBF1F2638C}" dt="2021-02-17T15:18:44.625" v="45" actId="47"/>
        <pc:sldMkLst>
          <pc:docMk/>
          <pc:sldMk cId="936044908" sldId="768"/>
        </pc:sldMkLst>
        <pc:spChg chg="mod">
          <ac:chgData name="Cristian Chilipirea" userId="34ab170da5908fc4" providerId="LiveId" clId="{DFCF1A2B-AC08-4933-9280-F6BBF1F2638C}" dt="2021-02-17T15:18:26.787" v="44" actId="20577"/>
          <ac:spMkLst>
            <pc:docMk/>
            <pc:sldMk cId="936044908" sldId="768"/>
            <ac:spMk id="3" creationId="{1F49EF9B-0EBF-4864-BB16-CF5897E9480F}"/>
          </ac:spMkLst>
        </pc:spChg>
        <pc:spChg chg="mod">
          <ac:chgData name="Cristian Chilipirea" userId="34ab170da5908fc4" providerId="LiveId" clId="{DFCF1A2B-AC08-4933-9280-F6BBF1F2638C}" dt="2021-02-17T15:18:26.346" v="43" actId="20577"/>
          <ac:spMkLst>
            <pc:docMk/>
            <pc:sldMk cId="936044908" sldId="768"/>
            <ac:spMk id="4" creationId="{89536F08-FE21-4461-8998-A36F75282410}"/>
          </ac:spMkLst>
        </pc:spChg>
      </pc:sldChg>
      <pc:sldChg chg="modSp new mod">
        <pc:chgData name="Cristian Chilipirea" userId="34ab170da5908fc4" providerId="LiveId" clId="{DFCF1A2B-AC08-4933-9280-F6BBF1F2638C}" dt="2021-02-17T15:19:24.406" v="58" actId="14100"/>
        <pc:sldMkLst>
          <pc:docMk/>
          <pc:sldMk cId="3178137936" sldId="768"/>
        </pc:sldMkLst>
        <pc:spChg chg="mod">
          <ac:chgData name="Cristian Chilipirea" userId="34ab170da5908fc4" providerId="LiveId" clId="{DFCF1A2B-AC08-4933-9280-F6BBF1F2638C}" dt="2021-02-17T15:19:22.230" v="57"/>
          <ac:spMkLst>
            <pc:docMk/>
            <pc:sldMk cId="3178137936" sldId="768"/>
            <ac:spMk id="3" creationId="{4BF08DF4-F6A4-4899-82DF-1C4488CB60D8}"/>
          </ac:spMkLst>
        </pc:spChg>
        <pc:spChg chg="mod">
          <ac:chgData name="Cristian Chilipirea" userId="34ab170da5908fc4" providerId="LiveId" clId="{DFCF1A2B-AC08-4933-9280-F6BBF1F2638C}" dt="2021-02-17T15:19:24.406" v="58" actId="14100"/>
          <ac:spMkLst>
            <pc:docMk/>
            <pc:sldMk cId="3178137936" sldId="768"/>
            <ac:spMk id="4" creationId="{32C55FDC-988F-4F4B-B4DC-701B2A190E28}"/>
          </ac:spMkLst>
        </pc:spChg>
      </pc:sldChg>
      <pc:sldChg chg="modSp new mod">
        <pc:chgData name="Cristian Chilipirea" userId="34ab170da5908fc4" providerId="LiveId" clId="{DFCF1A2B-AC08-4933-9280-F6BBF1F2638C}" dt="2021-02-17T15:19:54.909" v="68" actId="14100"/>
        <pc:sldMkLst>
          <pc:docMk/>
          <pc:sldMk cId="1960679834" sldId="769"/>
        </pc:sldMkLst>
        <pc:spChg chg="mod">
          <ac:chgData name="Cristian Chilipirea" userId="34ab170da5908fc4" providerId="LiveId" clId="{DFCF1A2B-AC08-4933-9280-F6BBF1F2638C}" dt="2021-02-17T15:19:32.829" v="61"/>
          <ac:spMkLst>
            <pc:docMk/>
            <pc:sldMk cId="1960679834" sldId="769"/>
            <ac:spMk id="3" creationId="{5207FC10-10A9-4A8E-914A-28D286FEB8E9}"/>
          </ac:spMkLst>
        </pc:spChg>
        <pc:spChg chg="mod">
          <ac:chgData name="Cristian Chilipirea" userId="34ab170da5908fc4" providerId="LiveId" clId="{DFCF1A2B-AC08-4933-9280-F6BBF1F2638C}" dt="2021-02-17T15:19:54.909" v="68" actId="14100"/>
          <ac:spMkLst>
            <pc:docMk/>
            <pc:sldMk cId="1960679834" sldId="769"/>
            <ac:spMk id="4" creationId="{2CEC2ACC-4872-466C-B356-ED39EAEFFF7A}"/>
          </ac:spMkLst>
        </pc:spChg>
      </pc:sldChg>
      <pc:sldChg chg="addSp delSp modSp new mod">
        <pc:chgData name="Cristian Chilipirea" userId="34ab170da5908fc4" providerId="LiveId" clId="{DFCF1A2B-AC08-4933-9280-F6BBF1F2638C}" dt="2021-02-17T15:20:24.728" v="74" actId="1076"/>
        <pc:sldMkLst>
          <pc:docMk/>
          <pc:sldMk cId="2503284157" sldId="770"/>
        </pc:sldMkLst>
        <pc:spChg chg="mod">
          <ac:chgData name="Cristian Chilipirea" userId="34ab170da5908fc4" providerId="LiveId" clId="{DFCF1A2B-AC08-4933-9280-F6BBF1F2638C}" dt="2021-02-17T15:20:07.389" v="71"/>
          <ac:spMkLst>
            <pc:docMk/>
            <pc:sldMk cId="2503284157" sldId="770"/>
            <ac:spMk id="3" creationId="{5323E72F-04DD-43EB-9F04-A453B2089DF1}"/>
          </ac:spMkLst>
        </pc:spChg>
        <pc:spChg chg="del">
          <ac:chgData name="Cristian Chilipirea" userId="34ab170da5908fc4" providerId="LiveId" clId="{DFCF1A2B-AC08-4933-9280-F6BBF1F2638C}" dt="2021-02-17T15:20:09.711" v="72" actId="478"/>
          <ac:spMkLst>
            <pc:docMk/>
            <pc:sldMk cId="2503284157" sldId="770"/>
            <ac:spMk id="4" creationId="{07C71F7E-AC96-4678-B70D-D9104122AC3C}"/>
          </ac:spMkLst>
        </pc:spChg>
        <pc:spChg chg="add mod">
          <ac:chgData name="Cristian Chilipirea" userId="34ab170da5908fc4" providerId="LiveId" clId="{DFCF1A2B-AC08-4933-9280-F6BBF1F2638C}" dt="2021-02-17T15:20:18.304" v="73"/>
          <ac:spMkLst>
            <pc:docMk/>
            <pc:sldMk cId="2503284157" sldId="770"/>
            <ac:spMk id="5" creationId="{6A7132E2-1EFC-4CD9-B84A-4CA414B20D22}"/>
          </ac:spMkLst>
        </pc:spChg>
        <pc:spChg chg="add mod">
          <ac:chgData name="Cristian Chilipirea" userId="34ab170da5908fc4" providerId="LiveId" clId="{DFCF1A2B-AC08-4933-9280-F6BBF1F2638C}" dt="2021-02-17T15:20:18.304" v="73"/>
          <ac:spMkLst>
            <pc:docMk/>
            <pc:sldMk cId="2503284157" sldId="770"/>
            <ac:spMk id="6" creationId="{E8AFAFFB-7C6E-4270-AB64-5378BA505357}"/>
          </ac:spMkLst>
        </pc:spChg>
        <pc:spChg chg="add mod">
          <ac:chgData name="Cristian Chilipirea" userId="34ab170da5908fc4" providerId="LiveId" clId="{DFCF1A2B-AC08-4933-9280-F6BBF1F2638C}" dt="2021-02-17T15:20:24.728" v="74" actId="1076"/>
          <ac:spMkLst>
            <pc:docMk/>
            <pc:sldMk cId="2503284157" sldId="770"/>
            <ac:spMk id="8" creationId="{E8AB2DE7-84D9-4601-84C4-65693C2B886D}"/>
          </ac:spMkLst>
        </pc:spChg>
        <pc:cxnChg chg="add mod">
          <ac:chgData name="Cristian Chilipirea" userId="34ab170da5908fc4" providerId="LiveId" clId="{DFCF1A2B-AC08-4933-9280-F6BBF1F2638C}" dt="2021-02-17T15:20:18.304" v="73"/>
          <ac:cxnSpMkLst>
            <pc:docMk/>
            <pc:sldMk cId="2503284157" sldId="770"/>
            <ac:cxnSpMk id="7" creationId="{85E845EE-76A7-421A-A484-1F0007BC375B}"/>
          </ac:cxnSpMkLst>
        </pc:cxnChg>
        <pc:cxnChg chg="add mod">
          <ac:chgData name="Cristian Chilipirea" userId="34ab170da5908fc4" providerId="LiveId" clId="{DFCF1A2B-AC08-4933-9280-F6BBF1F2638C}" dt="2021-02-17T15:20:18.304" v="73"/>
          <ac:cxnSpMkLst>
            <pc:docMk/>
            <pc:sldMk cId="2503284157" sldId="770"/>
            <ac:cxnSpMk id="9" creationId="{5ECD590B-D364-40B3-8317-0A47FBB7320F}"/>
          </ac:cxnSpMkLst>
        </pc:cxnChg>
      </pc:sldChg>
      <pc:sldChg chg="addSp delSp modSp new mod">
        <pc:chgData name="Cristian Chilipirea" userId="34ab170da5908fc4" providerId="LiveId" clId="{DFCF1A2B-AC08-4933-9280-F6BBF1F2638C}" dt="2021-02-17T15:21:11.754" v="81" actId="207"/>
        <pc:sldMkLst>
          <pc:docMk/>
          <pc:sldMk cId="2107840104" sldId="771"/>
        </pc:sldMkLst>
        <pc:spChg chg="mod">
          <ac:chgData name="Cristian Chilipirea" userId="34ab170da5908fc4" providerId="LiveId" clId="{DFCF1A2B-AC08-4933-9280-F6BBF1F2638C}" dt="2021-02-17T15:20:53.925" v="77"/>
          <ac:spMkLst>
            <pc:docMk/>
            <pc:sldMk cId="2107840104" sldId="771"/>
            <ac:spMk id="3" creationId="{D2EC8368-89FA-4DE2-B911-921FD58C30D9}"/>
          </ac:spMkLst>
        </pc:spChg>
        <pc:spChg chg="del">
          <ac:chgData name="Cristian Chilipirea" userId="34ab170da5908fc4" providerId="LiveId" clId="{DFCF1A2B-AC08-4933-9280-F6BBF1F2638C}" dt="2021-02-17T15:21:00.382" v="78" actId="478"/>
          <ac:spMkLst>
            <pc:docMk/>
            <pc:sldMk cId="2107840104" sldId="771"/>
            <ac:spMk id="4" creationId="{DDD8BD15-37AD-4473-BBAA-6C0AEAB11A83}"/>
          </ac:spMkLst>
        </pc:spChg>
        <pc:spChg chg="add mod">
          <ac:chgData name="Cristian Chilipirea" userId="34ab170da5908fc4" providerId="LiveId" clId="{DFCF1A2B-AC08-4933-9280-F6BBF1F2638C}" dt="2021-02-17T15:21:11.754" v="81" actId="207"/>
          <ac:spMkLst>
            <pc:docMk/>
            <pc:sldMk cId="2107840104" sldId="771"/>
            <ac:spMk id="5" creationId="{89B670B4-C5FB-4512-BAC0-200A4F2BB777}"/>
          </ac:spMkLst>
        </pc:spChg>
      </pc:sldChg>
      <pc:sldChg chg="addSp delSp modSp new mod">
        <pc:chgData name="Cristian Chilipirea" userId="34ab170da5908fc4" providerId="LiveId" clId="{DFCF1A2B-AC08-4933-9280-F6BBF1F2638C}" dt="2021-02-17T15:22:04.435" v="93"/>
        <pc:sldMkLst>
          <pc:docMk/>
          <pc:sldMk cId="2135805563" sldId="772"/>
        </pc:sldMkLst>
        <pc:spChg chg="mod">
          <ac:chgData name="Cristian Chilipirea" userId="34ab170da5908fc4" providerId="LiveId" clId="{DFCF1A2B-AC08-4933-9280-F6BBF1F2638C}" dt="2021-02-17T15:21:45.298" v="89"/>
          <ac:spMkLst>
            <pc:docMk/>
            <pc:sldMk cId="2135805563" sldId="772"/>
            <ac:spMk id="3" creationId="{CAF5534F-EDCC-4E28-8D3D-DF70DE47318C}"/>
          </ac:spMkLst>
        </pc:spChg>
        <pc:spChg chg="del">
          <ac:chgData name="Cristian Chilipirea" userId="34ab170da5908fc4" providerId="LiveId" clId="{DFCF1A2B-AC08-4933-9280-F6BBF1F2638C}" dt="2021-02-17T15:21:56.123" v="90" actId="478"/>
          <ac:spMkLst>
            <pc:docMk/>
            <pc:sldMk cId="2135805563" sldId="772"/>
            <ac:spMk id="4" creationId="{5C7173AE-7857-4475-A4D9-BC0B3719BCD4}"/>
          </ac:spMkLst>
        </pc:spChg>
        <pc:spChg chg="add mod">
          <ac:chgData name="Cristian Chilipirea" userId="34ab170da5908fc4" providerId="LiveId" clId="{DFCF1A2B-AC08-4933-9280-F6BBF1F2638C}" dt="2021-02-17T15:21:58.750" v="92" actId="207"/>
          <ac:spMkLst>
            <pc:docMk/>
            <pc:sldMk cId="2135805563" sldId="772"/>
            <ac:spMk id="5" creationId="{5D4158BD-3229-481A-986B-9FD715A7EC9A}"/>
          </ac:spMkLst>
        </pc:spChg>
        <pc:spChg chg="add mod">
          <ac:chgData name="Cristian Chilipirea" userId="34ab170da5908fc4" providerId="LiveId" clId="{DFCF1A2B-AC08-4933-9280-F6BBF1F2638C}" dt="2021-02-17T15:21:58.750" v="92" actId="207"/>
          <ac:spMkLst>
            <pc:docMk/>
            <pc:sldMk cId="2135805563" sldId="772"/>
            <ac:spMk id="6" creationId="{7F5A2913-173E-45C9-89EC-9902336B0132}"/>
          </ac:spMkLst>
        </pc:spChg>
        <pc:cxnChg chg="add mod">
          <ac:chgData name="Cristian Chilipirea" userId="34ab170da5908fc4" providerId="LiveId" clId="{DFCF1A2B-AC08-4933-9280-F6BBF1F2638C}" dt="2021-02-17T15:22:04.435" v="93"/>
          <ac:cxnSpMkLst>
            <pc:docMk/>
            <pc:sldMk cId="2135805563" sldId="772"/>
            <ac:cxnSpMk id="7" creationId="{E5F8EBDA-F68A-4DDC-A7EA-E2A1D15D0A96}"/>
          </ac:cxnSpMkLst>
        </pc:cxnChg>
      </pc:sldChg>
      <pc:sldChg chg="addSp delSp modSp new mod">
        <pc:chgData name="Cristian Chilipirea" userId="34ab170da5908fc4" providerId="LiveId" clId="{DFCF1A2B-AC08-4933-9280-F6BBF1F2638C}" dt="2021-02-17T15:22:30.993" v="99" actId="207"/>
        <pc:sldMkLst>
          <pc:docMk/>
          <pc:sldMk cId="4064267910" sldId="773"/>
        </pc:sldMkLst>
        <pc:spChg chg="mod">
          <ac:chgData name="Cristian Chilipirea" userId="34ab170da5908fc4" providerId="LiveId" clId="{DFCF1A2B-AC08-4933-9280-F6BBF1F2638C}" dt="2021-02-17T15:22:20.899" v="96"/>
          <ac:spMkLst>
            <pc:docMk/>
            <pc:sldMk cId="4064267910" sldId="773"/>
            <ac:spMk id="3" creationId="{1E1DADD8-EBB6-4B6B-A8FA-0D459B7EBC58}"/>
          </ac:spMkLst>
        </pc:spChg>
        <pc:spChg chg="del">
          <ac:chgData name="Cristian Chilipirea" userId="34ab170da5908fc4" providerId="LiveId" clId="{DFCF1A2B-AC08-4933-9280-F6BBF1F2638C}" dt="2021-02-17T15:22:28.916" v="97" actId="478"/>
          <ac:spMkLst>
            <pc:docMk/>
            <pc:sldMk cId="4064267910" sldId="773"/>
            <ac:spMk id="4" creationId="{B78FD236-C649-457B-A7E7-A5720E9EBA5B}"/>
          </ac:spMkLst>
        </pc:spChg>
        <pc:spChg chg="add mod">
          <ac:chgData name="Cristian Chilipirea" userId="34ab170da5908fc4" providerId="LiveId" clId="{DFCF1A2B-AC08-4933-9280-F6BBF1F2638C}" dt="2021-02-17T15:22:30.993" v="99" actId="207"/>
          <ac:spMkLst>
            <pc:docMk/>
            <pc:sldMk cId="4064267910" sldId="773"/>
            <ac:spMk id="5" creationId="{1198E623-2EFC-4728-935B-92C68576E724}"/>
          </ac:spMkLst>
        </pc:spChg>
        <pc:spChg chg="add mod">
          <ac:chgData name="Cristian Chilipirea" userId="34ab170da5908fc4" providerId="LiveId" clId="{DFCF1A2B-AC08-4933-9280-F6BBF1F2638C}" dt="2021-02-17T15:22:30.993" v="99" actId="207"/>
          <ac:spMkLst>
            <pc:docMk/>
            <pc:sldMk cId="4064267910" sldId="773"/>
            <ac:spMk id="6" creationId="{E4C2EACF-A56C-4CCC-A581-4D70FD45A523}"/>
          </ac:spMkLst>
        </pc:spChg>
        <pc:cxnChg chg="add mod">
          <ac:chgData name="Cristian Chilipirea" userId="34ab170da5908fc4" providerId="LiveId" clId="{DFCF1A2B-AC08-4933-9280-F6BBF1F2638C}" dt="2021-02-17T15:22:30.993" v="99" actId="207"/>
          <ac:cxnSpMkLst>
            <pc:docMk/>
            <pc:sldMk cId="4064267910" sldId="773"/>
            <ac:cxnSpMk id="7" creationId="{7FB0653D-3C06-4FCA-8BAE-117524EA6042}"/>
          </ac:cxnSpMkLst>
        </pc:cxnChg>
      </pc:sldChg>
      <pc:sldChg chg="addSp delSp modSp new mod">
        <pc:chgData name="Cristian Chilipirea" userId="34ab170da5908fc4" providerId="LiveId" clId="{DFCF1A2B-AC08-4933-9280-F6BBF1F2638C}" dt="2021-02-17T15:23:16.606" v="107" actId="207"/>
        <pc:sldMkLst>
          <pc:docMk/>
          <pc:sldMk cId="4290135503" sldId="774"/>
        </pc:sldMkLst>
        <pc:spChg chg="mod">
          <ac:chgData name="Cristian Chilipirea" userId="34ab170da5908fc4" providerId="LiveId" clId="{DFCF1A2B-AC08-4933-9280-F6BBF1F2638C}" dt="2021-02-17T15:23:04.302" v="104"/>
          <ac:spMkLst>
            <pc:docMk/>
            <pc:sldMk cId="4290135503" sldId="774"/>
            <ac:spMk id="3" creationId="{AE346C76-8D1F-4CC7-B253-377379C48715}"/>
          </ac:spMkLst>
        </pc:spChg>
        <pc:spChg chg="del">
          <ac:chgData name="Cristian Chilipirea" userId="34ab170da5908fc4" providerId="LiveId" clId="{DFCF1A2B-AC08-4933-9280-F6BBF1F2638C}" dt="2021-02-17T15:23:07.320" v="105" actId="478"/>
          <ac:spMkLst>
            <pc:docMk/>
            <pc:sldMk cId="4290135503" sldId="774"/>
            <ac:spMk id="4" creationId="{AA3B3D15-F9D7-4D21-88DE-851126691C88}"/>
          </ac:spMkLst>
        </pc:spChg>
        <pc:spChg chg="add mod">
          <ac:chgData name="Cristian Chilipirea" userId="34ab170da5908fc4" providerId="LiveId" clId="{DFCF1A2B-AC08-4933-9280-F6BBF1F2638C}" dt="2021-02-17T15:23:16.606" v="107" actId="207"/>
          <ac:spMkLst>
            <pc:docMk/>
            <pc:sldMk cId="4290135503" sldId="774"/>
            <ac:spMk id="5" creationId="{1B588416-9EB5-488E-96D2-6DF32ECF0433}"/>
          </ac:spMkLst>
        </pc:spChg>
        <pc:spChg chg="add mod">
          <ac:chgData name="Cristian Chilipirea" userId="34ab170da5908fc4" providerId="LiveId" clId="{DFCF1A2B-AC08-4933-9280-F6BBF1F2638C}" dt="2021-02-17T15:23:16.606" v="107" actId="207"/>
          <ac:spMkLst>
            <pc:docMk/>
            <pc:sldMk cId="4290135503" sldId="774"/>
            <ac:spMk id="6" creationId="{0162A6A2-A343-4369-9AE2-BAAEBE6A2402}"/>
          </ac:spMkLst>
        </pc:spChg>
        <pc:cxnChg chg="add mod">
          <ac:chgData name="Cristian Chilipirea" userId="34ab170da5908fc4" providerId="LiveId" clId="{DFCF1A2B-AC08-4933-9280-F6BBF1F2638C}" dt="2021-02-17T15:23:16.606" v="107" actId="207"/>
          <ac:cxnSpMkLst>
            <pc:docMk/>
            <pc:sldMk cId="4290135503" sldId="774"/>
            <ac:cxnSpMk id="7" creationId="{E930D41C-7B75-4E9E-97FB-497446E1C2CC}"/>
          </ac:cxnSpMkLst>
        </pc:cxnChg>
      </pc:sldChg>
      <pc:sldChg chg="addSp delSp modSp new mod">
        <pc:chgData name="Cristian Chilipirea" userId="34ab170da5908fc4" providerId="LiveId" clId="{DFCF1A2B-AC08-4933-9280-F6BBF1F2638C}" dt="2021-02-17T15:24:10.582" v="113" actId="207"/>
        <pc:sldMkLst>
          <pc:docMk/>
          <pc:sldMk cId="253222466" sldId="775"/>
        </pc:sldMkLst>
        <pc:spChg chg="mod">
          <ac:chgData name="Cristian Chilipirea" userId="34ab170da5908fc4" providerId="LiveId" clId="{DFCF1A2B-AC08-4933-9280-F6BBF1F2638C}" dt="2021-02-17T15:23:56.175" v="110"/>
          <ac:spMkLst>
            <pc:docMk/>
            <pc:sldMk cId="253222466" sldId="775"/>
            <ac:spMk id="3" creationId="{8248F244-87DC-43A2-BF74-835F5EEE274E}"/>
          </ac:spMkLst>
        </pc:spChg>
        <pc:spChg chg="del">
          <ac:chgData name="Cristian Chilipirea" userId="34ab170da5908fc4" providerId="LiveId" clId="{DFCF1A2B-AC08-4933-9280-F6BBF1F2638C}" dt="2021-02-17T15:24:08.099" v="111" actId="478"/>
          <ac:spMkLst>
            <pc:docMk/>
            <pc:sldMk cId="253222466" sldId="775"/>
            <ac:spMk id="4" creationId="{F9324C15-F308-4BA7-A65A-86DF03C9D362}"/>
          </ac:spMkLst>
        </pc:spChg>
        <pc:spChg chg="add mod">
          <ac:chgData name="Cristian Chilipirea" userId="34ab170da5908fc4" providerId="LiveId" clId="{DFCF1A2B-AC08-4933-9280-F6BBF1F2638C}" dt="2021-02-17T15:24:10.582" v="113" actId="207"/>
          <ac:spMkLst>
            <pc:docMk/>
            <pc:sldMk cId="253222466" sldId="775"/>
            <ac:spMk id="5" creationId="{D79E4C0C-B485-45F8-B43D-3C9929FBB526}"/>
          </ac:spMkLst>
        </pc:spChg>
        <pc:spChg chg="add mod">
          <ac:chgData name="Cristian Chilipirea" userId="34ab170da5908fc4" providerId="LiveId" clId="{DFCF1A2B-AC08-4933-9280-F6BBF1F2638C}" dt="2021-02-17T15:24:10.582" v="113" actId="207"/>
          <ac:spMkLst>
            <pc:docMk/>
            <pc:sldMk cId="253222466" sldId="775"/>
            <ac:spMk id="6" creationId="{A74B1FAC-8EE0-4416-9308-F1C62B20A8F1}"/>
          </ac:spMkLst>
        </pc:spChg>
        <pc:cxnChg chg="add mod">
          <ac:chgData name="Cristian Chilipirea" userId="34ab170da5908fc4" providerId="LiveId" clId="{DFCF1A2B-AC08-4933-9280-F6BBF1F2638C}" dt="2021-02-17T15:24:10.582" v="113" actId="207"/>
          <ac:cxnSpMkLst>
            <pc:docMk/>
            <pc:sldMk cId="253222466" sldId="775"/>
            <ac:cxnSpMk id="7" creationId="{40AB8C94-1537-40F6-90F5-0893D1566CD3}"/>
          </ac:cxnSpMkLst>
        </pc:cxnChg>
      </pc:sldChg>
      <pc:sldChg chg="addSp delSp modSp new mod">
        <pc:chgData name="Cristian Chilipirea" userId="34ab170da5908fc4" providerId="LiveId" clId="{DFCF1A2B-AC08-4933-9280-F6BBF1F2638C}" dt="2021-02-17T15:24:36.826" v="119" actId="207"/>
        <pc:sldMkLst>
          <pc:docMk/>
          <pc:sldMk cId="3879953388" sldId="776"/>
        </pc:sldMkLst>
        <pc:spChg chg="mod">
          <ac:chgData name="Cristian Chilipirea" userId="34ab170da5908fc4" providerId="LiveId" clId="{DFCF1A2B-AC08-4933-9280-F6BBF1F2638C}" dt="2021-02-17T15:24:24.306" v="116"/>
          <ac:spMkLst>
            <pc:docMk/>
            <pc:sldMk cId="3879953388" sldId="776"/>
            <ac:spMk id="3" creationId="{98F5F474-9404-4164-93FF-884A8543C6A0}"/>
          </ac:spMkLst>
        </pc:spChg>
        <pc:spChg chg="del">
          <ac:chgData name="Cristian Chilipirea" userId="34ab170da5908fc4" providerId="LiveId" clId="{DFCF1A2B-AC08-4933-9280-F6BBF1F2638C}" dt="2021-02-17T15:24:27.476" v="117" actId="478"/>
          <ac:spMkLst>
            <pc:docMk/>
            <pc:sldMk cId="3879953388" sldId="776"/>
            <ac:spMk id="4" creationId="{DECBFFD2-0FDE-43A0-8D20-D4E54873DABA}"/>
          </ac:spMkLst>
        </pc:spChg>
        <pc:spChg chg="add mod">
          <ac:chgData name="Cristian Chilipirea" userId="34ab170da5908fc4" providerId="LiveId" clId="{DFCF1A2B-AC08-4933-9280-F6BBF1F2638C}" dt="2021-02-17T15:24:36.826" v="119" actId="207"/>
          <ac:spMkLst>
            <pc:docMk/>
            <pc:sldMk cId="3879953388" sldId="776"/>
            <ac:spMk id="5" creationId="{235C6B2F-A4AB-4323-A68F-06D88F19FA4F}"/>
          </ac:spMkLst>
        </pc:spChg>
        <pc:spChg chg="add mod">
          <ac:chgData name="Cristian Chilipirea" userId="34ab170da5908fc4" providerId="LiveId" clId="{DFCF1A2B-AC08-4933-9280-F6BBF1F2638C}" dt="2021-02-17T15:24:36.826" v="119" actId="207"/>
          <ac:spMkLst>
            <pc:docMk/>
            <pc:sldMk cId="3879953388" sldId="776"/>
            <ac:spMk id="6" creationId="{153ACD42-3434-45DC-94F6-52E5A30EF4E4}"/>
          </ac:spMkLst>
        </pc:spChg>
        <pc:cxnChg chg="add mod">
          <ac:chgData name="Cristian Chilipirea" userId="34ab170da5908fc4" providerId="LiveId" clId="{DFCF1A2B-AC08-4933-9280-F6BBF1F2638C}" dt="2021-02-17T15:24:36.826" v="119" actId="207"/>
          <ac:cxnSpMkLst>
            <pc:docMk/>
            <pc:sldMk cId="3879953388" sldId="776"/>
            <ac:cxnSpMk id="7" creationId="{683769D5-433F-42BB-9605-5053AD5F868D}"/>
          </ac:cxnSpMkLst>
        </pc:cxnChg>
      </pc:sldChg>
      <pc:sldChg chg="addSp delSp modSp new mod setBg">
        <pc:chgData name="Cristian Chilipirea" userId="34ab170da5908fc4" providerId="LiveId" clId="{DFCF1A2B-AC08-4933-9280-F6BBF1F2638C}" dt="2021-02-17T15:25:07.193" v="126" actId="26606"/>
        <pc:sldMkLst>
          <pc:docMk/>
          <pc:sldMk cId="842499470" sldId="777"/>
        </pc:sldMkLst>
        <pc:spChg chg="mod or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2" creationId="{604A0EE4-9C16-46C5-B476-37122667CBBB}"/>
          </ac:spMkLst>
        </pc:spChg>
        <pc:spChg chg="mo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3" creationId="{5BD83D44-176F-40F0-A079-5C743E609C7D}"/>
          </ac:spMkLst>
        </pc:spChg>
        <pc:spChg chg="del">
          <ac:chgData name="Cristian Chilipirea" userId="34ab170da5908fc4" providerId="LiveId" clId="{DFCF1A2B-AC08-4933-9280-F6BBF1F2638C}" dt="2021-02-17T15:24:53.904" v="123" actId="478"/>
          <ac:spMkLst>
            <pc:docMk/>
            <pc:sldMk cId="842499470" sldId="777"/>
            <ac:spMk id="4" creationId="{695034B7-3CB3-4270-B96B-0E0CE27CD6EC}"/>
          </ac:spMkLst>
        </pc:spChg>
        <pc:spChg chg="add mo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9" creationId="{BF670679-7310-44FF-9438-F3ED861E6704}"/>
          </ac:spMkLst>
        </pc:spChg>
        <pc:spChg chg="add mo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10" creationId="{7A664BE1-EE78-48C0-85D8-9FFBA7FF3524}"/>
          </ac:spMkLst>
        </pc:spChg>
        <pc:spChg chg="add mo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11" creationId="{F3158868-C53D-44B6-99F2-6F695027C73C}"/>
          </ac:spMkLst>
        </pc:spChg>
        <pc:spChg chg="add mo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12" creationId="{2FBA8D52-7047-4B0A-B8A6-5D0F3AE6EDDF}"/>
          </ac:spMkLst>
        </pc:spChg>
        <pc:spChg chg="add del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17" creationId="{0855A890-B60B-4670-9DC2-69DC05015AB3}"/>
          </ac:spMkLst>
        </pc:spChg>
        <pc:spChg chg="add del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19" creationId="{90F533E9-6690-41A8-A372-4C6C622D028D}"/>
          </ac:spMkLst>
        </pc:spChg>
        <pc:spChg chg="add del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21" creationId="{99413ED5-9ED4-4772-BCE4-2BCAE6B12E35}"/>
          </ac:spMkLst>
        </pc:spChg>
        <pc:spChg chg="add del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23" creationId="{04357C93-F0CB-4A1C-8F77-4E9063789819}"/>
          </ac:spMkLst>
        </pc:spChg>
        <pc:picChg chg="add mod">
          <ac:chgData name="Cristian Chilipirea" userId="34ab170da5908fc4" providerId="LiveId" clId="{DFCF1A2B-AC08-4933-9280-F6BBF1F2638C}" dt="2021-02-17T15:25:07.193" v="126" actId="26606"/>
          <ac:picMkLst>
            <pc:docMk/>
            <pc:sldMk cId="842499470" sldId="777"/>
            <ac:picMk id="5" creationId="{188031C7-E608-41AE-8E14-2A70F14C61B7}"/>
          </ac:picMkLst>
        </pc:picChg>
        <pc:picChg chg="add mod">
          <ac:chgData name="Cristian Chilipirea" userId="34ab170da5908fc4" providerId="LiveId" clId="{DFCF1A2B-AC08-4933-9280-F6BBF1F2638C}" dt="2021-02-17T15:25:07.193" v="126" actId="26606"/>
          <ac:picMkLst>
            <pc:docMk/>
            <pc:sldMk cId="842499470" sldId="777"/>
            <ac:picMk id="6" creationId="{419EA315-A574-4E53-BF41-C66B2B3CF71A}"/>
          </ac:picMkLst>
        </pc:picChg>
        <pc:picChg chg="add mod">
          <ac:chgData name="Cristian Chilipirea" userId="34ab170da5908fc4" providerId="LiveId" clId="{DFCF1A2B-AC08-4933-9280-F6BBF1F2638C}" dt="2021-02-17T15:25:07.193" v="126" actId="26606"/>
          <ac:picMkLst>
            <pc:docMk/>
            <pc:sldMk cId="842499470" sldId="777"/>
            <ac:picMk id="7" creationId="{A356BD59-1A5E-4029-A5E5-C24E441531C2}"/>
          </ac:picMkLst>
        </pc:picChg>
        <pc:picChg chg="add mod">
          <ac:chgData name="Cristian Chilipirea" userId="34ab170da5908fc4" providerId="LiveId" clId="{DFCF1A2B-AC08-4933-9280-F6BBF1F2638C}" dt="2021-02-17T15:25:07.193" v="126" actId="26606"/>
          <ac:picMkLst>
            <pc:docMk/>
            <pc:sldMk cId="842499470" sldId="777"/>
            <ac:picMk id="8" creationId="{27CE077D-441A-4D71-8FAF-30A19BB0055A}"/>
          </ac:picMkLst>
        </pc:picChg>
      </pc:sldChg>
      <pc:sldChg chg="new">
        <pc:chgData name="Cristian Chilipirea" userId="34ab170da5908fc4" providerId="LiveId" clId="{DFCF1A2B-AC08-4933-9280-F6BBF1F2638C}" dt="2021-02-17T15:25:27.683" v="128" actId="680"/>
        <pc:sldMkLst>
          <pc:docMk/>
          <pc:sldMk cId="3980361878" sldId="778"/>
        </pc:sldMkLst>
      </pc:sldChg>
      <pc:sldChg chg="addSp delSp modSp new mod">
        <pc:chgData name="Cristian Chilipirea" userId="34ab170da5908fc4" providerId="LiveId" clId="{DFCF1A2B-AC08-4933-9280-F6BBF1F2638C}" dt="2021-02-18T22:23:26.007" v="590" actId="6549"/>
        <pc:sldMkLst>
          <pc:docMk/>
          <pc:sldMk cId="3923119733" sldId="779"/>
        </pc:sldMkLst>
        <pc:spChg chg="mod">
          <ac:chgData name="Cristian Chilipirea" userId="34ab170da5908fc4" providerId="LiveId" clId="{DFCF1A2B-AC08-4933-9280-F6BBF1F2638C}" dt="2021-02-17T15:25:53.722" v="131"/>
          <ac:spMkLst>
            <pc:docMk/>
            <pc:sldMk cId="3923119733" sldId="779"/>
            <ac:spMk id="3" creationId="{9CA30E10-CFB2-4817-8BB1-A7843B806A71}"/>
          </ac:spMkLst>
        </pc:spChg>
        <pc:spChg chg="del">
          <ac:chgData name="Cristian Chilipirea" userId="34ab170da5908fc4" providerId="LiveId" clId="{DFCF1A2B-AC08-4933-9280-F6BBF1F2638C}" dt="2021-02-17T15:25:55.284" v="132" actId="478"/>
          <ac:spMkLst>
            <pc:docMk/>
            <pc:sldMk cId="3923119733" sldId="779"/>
            <ac:spMk id="4" creationId="{D75471EF-DE00-4D02-8CCF-F2E0991CBA18}"/>
          </ac:spMkLst>
        </pc:spChg>
        <pc:spChg chg="add mod">
          <ac:chgData name="Cristian Chilipirea" userId="34ab170da5908fc4" providerId="LiveId" clId="{DFCF1A2B-AC08-4933-9280-F6BBF1F2638C}" dt="2021-02-18T22:23:26.007" v="590" actId="6549"/>
          <ac:spMkLst>
            <pc:docMk/>
            <pc:sldMk cId="3923119733" sldId="779"/>
            <ac:spMk id="5" creationId="{E378365B-4BB4-4F26-A395-03FDBEACFADA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6" creationId="{93B76196-E042-4F7D-A64F-1B1B9EA6A68B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7" creationId="{DE59245E-CC96-4DD5-8088-28F045F54BAE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8" creationId="{5F7A0BD6-F237-48AF-9D6E-1B09C9FDBAF3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9" creationId="{D18CB1CC-7D5B-4E17-875F-2AF7493077A8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10" creationId="{410C2222-4FDB-4241-923A-63405EE8541A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11" creationId="{0F88A7F6-5BED-4AC7-B701-487A939E04D3}"/>
          </ac:spMkLst>
        </pc:spChg>
      </pc:sldChg>
      <pc:sldChg chg="addSp delSp modSp new mod">
        <pc:chgData name="Cristian Chilipirea" userId="34ab170da5908fc4" providerId="LiveId" clId="{DFCF1A2B-AC08-4933-9280-F6BBF1F2638C}" dt="2021-02-18T22:21:35.251" v="546" actId="1076"/>
        <pc:sldMkLst>
          <pc:docMk/>
          <pc:sldMk cId="2070027484" sldId="780"/>
        </pc:sldMkLst>
        <pc:spChg chg="mod">
          <ac:chgData name="Cristian Chilipirea" userId="34ab170da5908fc4" providerId="LiveId" clId="{DFCF1A2B-AC08-4933-9280-F6BBF1F2638C}" dt="2021-02-17T15:27:39.889" v="149"/>
          <ac:spMkLst>
            <pc:docMk/>
            <pc:sldMk cId="2070027484" sldId="780"/>
            <ac:spMk id="3" creationId="{D6DE6206-B9F2-4EB7-B411-11A9ECB4F84B}"/>
          </ac:spMkLst>
        </pc:spChg>
        <pc:spChg chg="del">
          <ac:chgData name="Cristian Chilipirea" userId="34ab170da5908fc4" providerId="LiveId" clId="{DFCF1A2B-AC08-4933-9280-F6BBF1F2638C}" dt="2021-02-17T15:27:42.192" v="150" actId="478"/>
          <ac:spMkLst>
            <pc:docMk/>
            <pc:sldMk cId="2070027484" sldId="780"/>
            <ac:spMk id="4" creationId="{8A4BD68F-5111-40F1-883D-6A4B1C92EA18}"/>
          </ac:spMkLst>
        </pc:spChg>
        <pc:spChg chg="add mod">
          <ac:chgData name="Cristian Chilipirea" userId="34ab170da5908fc4" providerId="LiveId" clId="{DFCF1A2B-AC08-4933-9280-F6BBF1F2638C}" dt="2021-02-17T15:28:56.695" v="170" actId="1076"/>
          <ac:spMkLst>
            <pc:docMk/>
            <pc:sldMk cId="2070027484" sldId="780"/>
            <ac:spMk id="5" creationId="{3964CAD0-0847-4DEA-8ACC-D606F6395437}"/>
          </ac:spMkLst>
        </pc:spChg>
        <pc:spChg chg="add mod">
          <ac:chgData name="Cristian Chilipirea" userId="34ab170da5908fc4" providerId="LiveId" clId="{DFCF1A2B-AC08-4933-9280-F6BBF1F2638C}" dt="2021-02-18T22:21:34.611" v="544" actId="1076"/>
          <ac:spMkLst>
            <pc:docMk/>
            <pc:sldMk cId="2070027484" sldId="780"/>
            <ac:spMk id="6" creationId="{2CC5F994-ED75-4F90-8B6E-59D14D043A35}"/>
          </ac:spMkLst>
        </pc:spChg>
        <pc:spChg chg="add mod">
          <ac:chgData name="Cristian Chilipirea" userId="34ab170da5908fc4" providerId="LiveId" clId="{DFCF1A2B-AC08-4933-9280-F6BBF1F2638C}" dt="2021-02-17T15:28:18.182" v="162" actId="1076"/>
          <ac:spMkLst>
            <pc:docMk/>
            <pc:sldMk cId="2070027484" sldId="780"/>
            <ac:spMk id="7" creationId="{30AB6E6C-2426-4956-9FDB-38E042E94EC6}"/>
          </ac:spMkLst>
        </pc:spChg>
        <pc:spChg chg="add mod">
          <ac:chgData name="Cristian Chilipirea" userId="34ab170da5908fc4" providerId="LiveId" clId="{DFCF1A2B-AC08-4933-9280-F6BBF1F2638C}" dt="2021-02-18T22:20:56.140" v="532" actId="1076"/>
          <ac:spMkLst>
            <pc:docMk/>
            <pc:sldMk cId="2070027484" sldId="780"/>
            <ac:spMk id="8" creationId="{FCC23A3D-B56C-4218-AAF1-37ACA32C3BF6}"/>
          </ac:spMkLst>
        </pc:spChg>
        <pc:spChg chg="add mod">
          <ac:chgData name="Cristian Chilipirea" userId="34ab170da5908fc4" providerId="LiveId" clId="{DFCF1A2B-AC08-4933-9280-F6BBF1F2638C}" dt="2021-02-18T22:21:33.919" v="542" actId="1076"/>
          <ac:spMkLst>
            <pc:docMk/>
            <pc:sldMk cId="2070027484" sldId="780"/>
            <ac:spMk id="9" creationId="{BDC1326C-37F7-4468-8923-4C17C498AE77}"/>
          </ac:spMkLst>
        </pc:spChg>
        <pc:spChg chg="add mod">
          <ac:chgData name="Cristian Chilipirea" userId="34ab170da5908fc4" providerId="LiveId" clId="{DFCF1A2B-AC08-4933-9280-F6BBF1F2638C}" dt="2021-02-18T22:21:34.979" v="545" actId="1076"/>
          <ac:spMkLst>
            <pc:docMk/>
            <pc:sldMk cId="2070027484" sldId="780"/>
            <ac:spMk id="10" creationId="{299071E4-EAC5-453D-97C6-B73D01025E89}"/>
          </ac:spMkLst>
        </pc:spChg>
        <pc:spChg chg="add mod">
          <ac:chgData name="Cristian Chilipirea" userId="34ab170da5908fc4" providerId="LiveId" clId="{DFCF1A2B-AC08-4933-9280-F6BBF1F2638C}" dt="2021-02-18T22:21:35.251" v="546" actId="1076"/>
          <ac:spMkLst>
            <pc:docMk/>
            <pc:sldMk cId="2070027484" sldId="780"/>
            <ac:spMk id="11" creationId="{4B55BB0D-9D6C-4297-AE4C-85EF1CD8F4D8}"/>
          </ac:spMkLst>
        </pc:spChg>
        <pc:spChg chg="add mod">
          <ac:chgData name="Cristian Chilipirea" userId="34ab170da5908fc4" providerId="LiveId" clId="{DFCF1A2B-AC08-4933-9280-F6BBF1F2638C}" dt="2021-02-18T22:21:34.151" v="543" actId="1076"/>
          <ac:spMkLst>
            <pc:docMk/>
            <pc:sldMk cId="2070027484" sldId="780"/>
            <ac:spMk id="12" creationId="{9539AF08-CB0D-42F4-82FF-EFECA91EE77B}"/>
          </ac:spMkLst>
        </pc:spChg>
      </pc:sldChg>
      <pc:sldChg chg="addSp delSp modSp new mod">
        <pc:chgData name="Cristian Chilipirea" userId="34ab170da5908fc4" providerId="LiveId" clId="{DFCF1A2B-AC08-4933-9280-F6BBF1F2638C}" dt="2021-02-17T15:30:22.085" v="188" actId="1076"/>
        <pc:sldMkLst>
          <pc:docMk/>
          <pc:sldMk cId="2441916615" sldId="781"/>
        </pc:sldMkLst>
        <pc:spChg chg="mod">
          <ac:chgData name="Cristian Chilipirea" userId="34ab170da5908fc4" providerId="LiveId" clId="{DFCF1A2B-AC08-4933-9280-F6BBF1F2638C}" dt="2021-02-17T15:29:35.301" v="178"/>
          <ac:spMkLst>
            <pc:docMk/>
            <pc:sldMk cId="2441916615" sldId="781"/>
            <ac:spMk id="3" creationId="{6162D5B2-9745-47BA-B4EF-989DF6108FD7}"/>
          </ac:spMkLst>
        </pc:spChg>
        <pc:spChg chg="del">
          <ac:chgData name="Cristian Chilipirea" userId="34ab170da5908fc4" providerId="LiveId" clId="{DFCF1A2B-AC08-4933-9280-F6BBF1F2638C}" dt="2021-02-17T15:29:38.104" v="179" actId="478"/>
          <ac:spMkLst>
            <pc:docMk/>
            <pc:sldMk cId="2441916615" sldId="781"/>
            <ac:spMk id="4" creationId="{BD623635-8AAD-470C-B54B-E203DD46246E}"/>
          </ac:spMkLst>
        </pc:spChg>
        <pc:spChg chg="add mod">
          <ac:chgData name="Cristian Chilipirea" userId="34ab170da5908fc4" providerId="LiveId" clId="{DFCF1A2B-AC08-4933-9280-F6BBF1F2638C}" dt="2021-02-17T15:29:53.554" v="183" actId="1076"/>
          <ac:spMkLst>
            <pc:docMk/>
            <pc:sldMk cId="2441916615" sldId="781"/>
            <ac:spMk id="5" creationId="{B1059100-F43F-4EDA-BE62-A7BECC6BB991}"/>
          </ac:spMkLst>
        </pc:spChg>
        <pc:spChg chg="add mod">
          <ac:chgData name="Cristian Chilipirea" userId="34ab170da5908fc4" providerId="LiveId" clId="{DFCF1A2B-AC08-4933-9280-F6BBF1F2638C}" dt="2021-02-17T15:30:04.524" v="185" actId="1076"/>
          <ac:spMkLst>
            <pc:docMk/>
            <pc:sldMk cId="2441916615" sldId="781"/>
            <ac:spMk id="6" creationId="{86AE70E6-8383-46F7-AD15-2654F092E9DC}"/>
          </ac:spMkLst>
        </pc:spChg>
        <pc:spChg chg="add mod">
          <ac:chgData name="Cristian Chilipirea" userId="34ab170da5908fc4" providerId="LiveId" clId="{DFCF1A2B-AC08-4933-9280-F6BBF1F2638C}" dt="2021-02-17T15:30:13.284" v="186" actId="1076"/>
          <ac:spMkLst>
            <pc:docMk/>
            <pc:sldMk cId="2441916615" sldId="781"/>
            <ac:spMk id="7" creationId="{5DE29516-CE8E-4138-B421-9E00AD2F93F4}"/>
          </ac:spMkLst>
        </pc:spChg>
        <pc:spChg chg="add mod">
          <ac:chgData name="Cristian Chilipirea" userId="34ab170da5908fc4" providerId="LiveId" clId="{DFCF1A2B-AC08-4933-9280-F6BBF1F2638C}" dt="2021-02-17T15:30:22.085" v="188" actId="1076"/>
          <ac:spMkLst>
            <pc:docMk/>
            <pc:sldMk cId="2441916615" sldId="781"/>
            <ac:spMk id="8" creationId="{B57CFCBC-D944-4117-A9D7-AAB3CDAB0972}"/>
          </ac:spMkLst>
        </pc:spChg>
        <pc:spChg chg="add mod">
          <ac:chgData name="Cristian Chilipirea" userId="34ab170da5908fc4" providerId="LiveId" clId="{DFCF1A2B-AC08-4933-9280-F6BBF1F2638C}" dt="2021-02-17T15:30:16.722" v="187" actId="1076"/>
          <ac:spMkLst>
            <pc:docMk/>
            <pc:sldMk cId="2441916615" sldId="781"/>
            <ac:spMk id="9" creationId="{6E45D44B-1B5A-4DB1-BFEE-669328206D92}"/>
          </ac:spMkLst>
        </pc:spChg>
        <pc:spChg chg="add mod">
          <ac:chgData name="Cristian Chilipirea" userId="34ab170da5908fc4" providerId="LiveId" clId="{DFCF1A2B-AC08-4933-9280-F6BBF1F2638C}" dt="2021-02-17T15:29:59.460" v="184" actId="1076"/>
          <ac:spMkLst>
            <pc:docMk/>
            <pc:sldMk cId="2441916615" sldId="781"/>
            <ac:spMk id="10" creationId="{1396467B-DAE3-448A-AB10-2209894BBBA4}"/>
          </ac:spMkLst>
        </pc:spChg>
      </pc:sldChg>
      <pc:sldChg chg="addSp delSp modSp new mod">
        <pc:chgData name="Cristian Chilipirea" userId="34ab170da5908fc4" providerId="LiveId" clId="{DFCF1A2B-AC08-4933-9280-F6BBF1F2638C}" dt="2021-02-17T15:33:28.192" v="225" actId="1076"/>
        <pc:sldMkLst>
          <pc:docMk/>
          <pc:sldMk cId="2546373737" sldId="782"/>
        </pc:sldMkLst>
        <pc:spChg chg="mod">
          <ac:chgData name="Cristian Chilipirea" userId="34ab170da5908fc4" providerId="LiveId" clId="{DFCF1A2B-AC08-4933-9280-F6BBF1F2638C}" dt="2021-02-17T15:30:39.752" v="191"/>
          <ac:spMkLst>
            <pc:docMk/>
            <pc:sldMk cId="2546373737" sldId="782"/>
            <ac:spMk id="3" creationId="{A50823D9-5827-4A53-90BC-2341A317D7CF}"/>
          </ac:spMkLst>
        </pc:spChg>
        <pc:spChg chg="del">
          <ac:chgData name="Cristian Chilipirea" userId="34ab170da5908fc4" providerId="LiveId" clId="{DFCF1A2B-AC08-4933-9280-F6BBF1F2638C}" dt="2021-02-17T15:30:41.999" v="192" actId="478"/>
          <ac:spMkLst>
            <pc:docMk/>
            <pc:sldMk cId="2546373737" sldId="782"/>
            <ac:spMk id="4" creationId="{F8616FBF-1F75-4000-BEC9-2E72508E4277}"/>
          </ac:spMkLst>
        </pc:spChg>
        <pc:picChg chg="add mod">
          <ac:chgData name="Cristian Chilipirea" userId="34ab170da5908fc4" providerId="LiveId" clId="{DFCF1A2B-AC08-4933-9280-F6BBF1F2638C}" dt="2021-02-17T15:33:28.192" v="225" actId="1076"/>
          <ac:picMkLst>
            <pc:docMk/>
            <pc:sldMk cId="2546373737" sldId="782"/>
            <ac:picMk id="5" creationId="{B27820A6-977A-4E8A-9639-A996D2A68152}"/>
          </ac:picMkLst>
        </pc:picChg>
      </pc:sldChg>
      <pc:sldChg chg="addSp delSp modSp new mod">
        <pc:chgData name="Cristian Chilipirea" userId="34ab170da5908fc4" providerId="LiveId" clId="{DFCF1A2B-AC08-4933-9280-F6BBF1F2638C}" dt="2021-02-17T15:32:34.544" v="217" actId="1076"/>
        <pc:sldMkLst>
          <pc:docMk/>
          <pc:sldMk cId="3205224874" sldId="783"/>
        </pc:sldMkLst>
        <pc:spChg chg="mod">
          <ac:chgData name="Cristian Chilipirea" userId="34ab170da5908fc4" providerId="LiveId" clId="{DFCF1A2B-AC08-4933-9280-F6BBF1F2638C}" dt="2021-02-17T15:31:14.909" v="200"/>
          <ac:spMkLst>
            <pc:docMk/>
            <pc:sldMk cId="3205224874" sldId="783"/>
            <ac:spMk id="3" creationId="{5669CFC8-C269-437E-AF83-3E1CFC95795F}"/>
          </ac:spMkLst>
        </pc:spChg>
        <pc:spChg chg="del">
          <ac:chgData name="Cristian Chilipirea" userId="34ab170da5908fc4" providerId="LiveId" clId="{DFCF1A2B-AC08-4933-9280-F6BBF1F2638C}" dt="2021-02-17T15:31:16.600" v="201" actId="478"/>
          <ac:spMkLst>
            <pc:docMk/>
            <pc:sldMk cId="3205224874" sldId="783"/>
            <ac:spMk id="4" creationId="{EFD3D21B-DEAF-40DB-B028-3E7A339D0A3E}"/>
          </ac:spMkLst>
        </pc:spChg>
        <pc:spChg chg="add mod">
          <ac:chgData name="Cristian Chilipirea" userId="34ab170da5908fc4" providerId="LiveId" clId="{DFCF1A2B-AC08-4933-9280-F6BBF1F2638C}" dt="2021-02-17T15:31:31.952" v="207" actId="1076"/>
          <ac:spMkLst>
            <pc:docMk/>
            <pc:sldMk cId="3205224874" sldId="783"/>
            <ac:spMk id="5" creationId="{DD4877C7-63E4-402E-89D9-55B61B560D8A}"/>
          </ac:spMkLst>
        </pc:spChg>
        <pc:spChg chg="add mod">
          <ac:chgData name="Cristian Chilipirea" userId="34ab170da5908fc4" providerId="LiveId" clId="{DFCF1A2B-AC08-4933-9280-F6BBF1F2638C}" dt="2021-02-17T15:31:38.248" v="208" actId="1076"/>
          <ac:spMkLst>
            <pc:docMk/>
            <pc:sldMk cId="3205224874" sldId="783"/>
            <ac:spMk id="6" creationId="{8CCC62BA-2B2E-457B-B1C9-0575EF7621A5}"/>
          </ac:spMkLst>
        </pc:spChg>
        <pc:spChg chg="add mod">
          <ac:chgData name="Cristian Chilipirea" userId="34ab170da5908fc4" providerId="LiveId" clId="{DFCF1A2B-AC08-4933-9280-F6BBF1F2638C}" dt="2021-02-17T15:31:45.775" v="210" actId="1076"/>
          <ac:spMkLst>
            <pc:docMk/>
            <pc:sldMk cId="3205224874" sldId="783"/>
            <ac:spMk id="7" creationId="{F88D3AA1-641B-469C-ACF4-93585775A26C}"/>
          </ac:spMkLst>
        </pc:spChg>
        <pc:spChg chg="add mod">
          <ac:chgData name="Cristian Chilipirea" userId="34ab170da5908fc4" providerId="LiveId" clId="{DFCF1A2B-AC08-4933-9280-F6BBF1F2638C}" dt="2021-02-17T15:32:22.365" v="216" actId="1076"/>
          <ac:spMkLst>
            <pc:docMk/>
            <pc:sldMk cId="3205224874" sldId="783"/>
            <ac:spMk id="8" creationId="{A2AB1E8B-C4B4-44D0-B2EC-36684598AECA}"/>
          </ac:spMkLst>
        </pc:spChg>
        <pc:spChg chg="add mod">
          <ac:chgData name="Cristian Chilipirea" userId="34ab170da5908fc4" providerId="LiveId" clId="{DFCF1A2B-AC08-4933-9280-F6BBF1F2638C}" dt="2021-02-17T15:32:34.544" v="217" actId="1076"/>
          <ac:spMkLst>
            <pc:docMk/>
            <pc:sldMk cId="3205224874" sldId="783"/>
            <ac:spMk id="9" creationId="{C2714310-5957-4D3D-8CC6-47153C063192}"/>
          </ac:spMkLst>
        </pc:spChg>
        <pc:spChg chg="add mod">
          <ac:chgData name="Cristian Chilipirea" userId="34ab170da5908fc4" providerId="LiveId" clId="{DFCF1A2B-AC08-4933-9280-F6BBF1F2638C}" dt="2021-02-17T15:31:58.740" v="212" actId="1076"/>
          <ac:spMkLst>
            <pc:docMk/>
            <pc:sldMk cId="3205224874" sldId="783"/>
            <ac:spMk id="10" creationId="{FB7C0BB7-6193-4520-B98B-2A1B899D9759}"/>
          </ac:spMkLst>
        </pc:spChg>
        <pc:spChg chg="add mod">
          <ac:chgData name="Cristian Chilipirea" userId="34ab170da5908fc4" providerId="LiveId" clId="{DFCF1A2B-AC08-4933-9280-F6BBF1F2638C}" dt="2021-02-17T15:32:04.352" v="213" actId="1076"/>
          <ac:spMkLst>
            <pc:docMk/>
            <pc:sldMk cId="3205224874" sldId="783"/>
            <ac:spMk id="11" creationId="{313B229C-9EDE-45C5-BDAE-0A80EC3DEF9A}"/>
          </ac:spMkLst>
        </pc:spChg>
        <pc:spChg chg="add mod">
          <ac:chgData name="Cristian Chilipirea" userId="34ab170da5908fc4" providerId="LiveId" clId="{DFCF1A2B-AC08-4933-9280-F6BBF1F2638C}" dt="2021-02-17T15:31:50.657" v="211" actId="1076"/>
          <ac:spMkLst>
            <pc:docMk/>
            <pc:sldMk cId="3205224874" sldId="783"/>
            <ac:spMk id="12" creationId="{CCC9B398-4499-4FE3-945F-E3A1C9E3569B}"/>
          </ac:spMkLst>
        </pc:spChg>
        <pc:spChg chg="add mod">
          <ac:chgData name="Cristian Chilipirea" userId="34ab170da5908fc4" providerId="LiveId" clId="{DFCF1A2B-AC08-4933-9280-F6BBF1F2638C}" dt="2021-02-17T15:31:42.981" v="209" actId="1076"/>
          <ac:spMkLst>
            <pc:docMk/>
            <pc:sldMk cId="3205224874" sldId="783"/>
            <ac:spMk id="13" creationId="{1693152F-58F2-407E-A5B9-4D29AC71EEE5}"/>
          </ac:spMkLst>
        </pc:spChg>
      </pc:sldChg>
      <pc:sldChg chg="addSp delSp modSp new mod">
        <pc:chgData name="Cristian Chilipirea" userId="34ab170da5908fc4" providerId="LiveId" clId="{DFCF1A2B-AC08-4933-9280-F6BBF1F2638C}" dt="2021-02-17T15:33:24.161" v="224" actId="1076"/>
        <pc:sldMkLst>
          <pc:docMk/>
          <pc:sldMk cId="3907098334" sldId="784"/>
        </pc:sldMkLst>
        <pc:spChg chg="mod">
          <ac:chgData name="Cristian Chilipirea" userId="34ab170da5908fc4" providerId="LiveId" clId="{DFCF1A2B-AC08-4933-9280-F6BBF1F2638C}" dt="2021-02-17T15:33:00.262" v="220"/>
          <ac:spMkLst>
            <pc:docMk/>
            <pc:sldMk cId="3907098334" sldId="784"/>
            <ac:spMk id="3" creationId="{3150DBB9-DC0B-4813-9417-9A35EE36E5BC}"/>
          </ac:spMkLst>
        </pc:spChg>
        <pc:spChg chg="del">
          <ac:chgData name="Cristian Chilipirea" userId="34ab170da5908fc4" providerId="LiveId" clId="{DFCF1A2B-AC08-4933-9280-F6BBF1F2638C}" dt="2021-02-17T15:33:02.516" v="221" actId="478"/>
          <ac:spMkLst>
            <pc:docMk/>
            <pc:sldMk cId="3907098334" sldId="784"/>
            <ac:spMk id="4" creationId="{03770D43-7753-4397-A027-1666C85A43E9}"/>
          </ac:spMkLst>
        </pc:spChg>
        <pc:picChg chg="add mod">
          <ac:chgData name="Cristian Chilipirea" userId="34ab170da5908fc4" providerId="LiveId" clId="{DFCF1A2B-AC08-4933-9280-F6BBF1F2638C}" dt="2021-02-17T15:33:24.161" v="224" actId="1076"/>
          <ac:picMkLst>
            <pc:docMk/>
            <pc:sldMk cId="3907098334" sldId="784"/>
            <ac:picMk id="5" creationId="{D5593E56-68E4-4315-89D0-D41D1AF975CF}"/>
          </ac:picMkLst>
        </pc:picChg>
      </pc:sldChg>
      <pc:sldChg chg="addSp delSp modSp new mod">
        <pc:chgData name="Cristian Chilipirea" userId="34ab170da5908fc4" providerId="LiveId" clId="{DFCF1A2B-AC08-4933-9280-F6BBF1F2638C}" dt="2021-02-17T15:35:07.057" v="249" actId="1076"/>
        <pc:sldMkLst>
          <pc:docMk/>
          <pc:sldMk cId="4181334357" sldId="785"/>
        </pc:sldMkLst>
        <pc:spChg chg="mod">
          <ac:chgData name="Cristian Chilipirea" userId="34ab170da5908fc4" providerId="LiveId" clId="{DFCF1A2B-AC08-4933-9280-F6BBF1F2638C}" dt="2021-02-17T15:33:56.692" v="228"/>
          <ac:spMkLst>
            <pc:docMk/>
            <pc:sldMk cId="4181334357" sldId="785"/>
            <ac:spMk id="3" creationId="{DC46F731-1173-426A-945B-5EDA21676EAD}"/>
          </ac:spMkLst>
        </pc:spChg>
        <pc:spChg chg="del">
          <ac:chgData name="Cristian Chilipirea" userId="34ab170da5908fc4" providerId="LiveId" clId="{DFCF1A2B-AC08-4933-9280-F6BBF1F2638C}" dt="2021-02-17T15:34:04.754" v="229" actId="478"/>
          <ac:spMkLst>
            <pc:docMk/>
            <pc:sldMk cId="4181334357" sldId="785"/>
            <ac:spMk id="4" creationId="{BAF22CB8-0E81-4501-A776-438196511492}"/>
          </ac:spMkLst>
        </pc:spChg>
        <pc:spChg chg="add mod">
          <ac:chgData name="Cristian Chilipirea" userId="34ab170da5908fc4" providerId="LiveId" clId="{DFCF1A2B-AC08-4933-9280-F6BBF1F2638C}" dt="2021-02-17T15:34:29.643" v="240" actId="1076"/>
          <ac:spMkLst>
            <pc:docMk/>
            <pc:sldMk cId="4181334357" sldId="785"/>
            <ac:spMk id="5" creationId="{3DD93EB8-EFC0-41D0-9855-D86DF4790CBC}"/>
          </ac:spMkLst>
        </pc:spChg>
        <pc:spChg chg="add mod">
          <ac:chgData name="Cristian Chilipirea" userId="34ab170da5908fc4" providerId="LiveId" clId="{DFCF1A2B-AC08-4933-9280-F6BBF1F2638C}" dt="2021-02-17T15:34:51.797" v="245" actId="1076"/>
          <ac:spMkLst>
            <pc:docMk/>
            <pc:sldMk cId="4181334357" sldId="785"/>
            <ac:spMk id="6" creationId="{94C60820-4265-4256-BD3E-FF84D198EC77}"/>
          </ac:spMkLst>
        </pc:spChg>
        <pc:spChg chg="add mod">
          <ac:chgData name="Cristian Chilipirea" userId="34ab170da5908fc4" providerId="LiveId" clId="{DFCF1A2B-AC08-4933-9280-F6BBF1F2638C}" dt="2021-02-17T15:34:56.376" v="246" actId="1076"/>
          <ac:spMkLst>
            <pc:docMk/>
            <pc:sldMk cId="4181334357" sldId="785"/>
            <ac:spMk id="7" creationId="{6E7D83ED-D750-41BD-B877-C52BCCD4E948}"/>
          </ac:spMkLst>
        </pc:spChg>
        <pc:spChg chg="add mod">
          <ac:chgData name="Cristian Chilipirea" userId="34ab170da5908fc4" providerId="LiveId" clId="{DFCF1A2B-AC08-4933-9280-F6BBF1F2638C}" dt="2021-02-17T15:34:44.032" v="243" actId="1076"/>
          <ac:spMkLst>
            <pc:docMk/>
            <pc:sldMk cId="4181334357" sldId="785"/>
            <ac:spMk id="8" creationId="{216C23F2-B646-4785-9FD8-409915F33C52}"/>
          </ac:spMkLst>
        </pc:spChg>
        <pc:spChg chg="add mod">
          <ac:chgData name="Cristian Chilipirea" userId="34ab170da5908fc4" providerId="LiveId" clId="{DFCF1A2B-AC08-4933-9280-F6BBF1F2638C}" dt="2021-02-17T15:34:34.099" v="241" actId="1076"/>
          <ac:spMkLst>
            <pc:docMk/>
            <pc:sldMk cId="4181334357" sldId="785"/>
            <ac:spMk id="9" creationId="{ECCBA647-BBBB-41F5-9F12-46451A0E0E14}"/>
          </ac:spMkLst>
        </pc:spChg>
        <pc:spChg chg="add mod">
          <ac:chgData name="Cristian Chilipirea" userId="34ab170da5908fc4" providerId="LiveId" clId="{DFCF1A2B-AC08-4933-9280-F6BBF1F2638C}" dt="2021-02-17T15:35:02.442" v="248" actId="1076"/>
          <ac:spMkLst>
            <pc:docMk/>
            <pc:sldMk cId="4181334357" sldId="785"/>
            <ac:spMk id="10" creationId="{469ADDBA-862E-43A8-BBC5-EAF82FF92D4D}"/>
          </ac:spMkLst>
        </pc:spChg>
        <pc:spChg chg="add mod">
          <ac:chgData name="Cristian Chilipirea" userId="34ab170da5908fc4" providerId="LiveId" clId="{DFCF1A2B-AC08-4933-9280-F6BBF1F2638C}" dt="2021-02-17T15:34:38.085" v="242" actId="1076"/>
          <ac:spMkLst>
            <pc:docMk/>
            <pc:sldMk cId="4181334357" sldId="785"/>
            <ac:spMk id="11" creationId="{33644296-1A30-449E-85A5-BFF3C900C131}"/>
          </ac:spMkLst>
        </pc:spChg>
        <pc:spChg chg="add mod">
          <ac:chgData name="Cristian Chilipirea" userId="34ab170da5908fc4" providerId="LiveId" clId="{DFCF1A2B-AC08-4933-9280-F6BBF1F2638C}" dt="2021-02-17T15:35:07.057" v="249" actId="1076"/>
          <ac:spMkLst>
            <pc:docMk/>
            <pc:sldMk cId="4181334357" sldId="785"/>
            <ac:spMk id="12" creationId="{1617AC80-8E02-4742-BAC7-BD27162F61D5}"/>
          </ac:spMkLst>
        </pc:spChg>
        <pc:spChg chg="add mod">
          <ac:chgData name="Cristian Chilipirea" userId="34ab170da5908fc4" providerId="LiveId" clId="{DFCF1A2B-AC08-4933-9280-F6BBF1F2638C}" dt="2021-02-17T15:34:48.232" v="244" actId="1076"/>
          <ac:spMkLst>
            <pc:docMk/>
            <pc:sldMk cId="4181334357" sldId="785"/>
            <ac:spMk id="13" creationId="{0F20D93B-A4BB-47C8-9207-6D8B4712F4E9}"/>
          </ac:spMkLst>
        </pc:spChg>
      </pc:sldChg>
      <pc:sldChg chg="addSp delSp modSp new mod">
        <pc:chgData name="Cristian Chilipirea" userId="34ab170da5908fc4" providerId="LiveId" clId="{DFCF1A2B-AC08-4933-9280-F6BBF1F2638C}" dt="2021-02-17T15:35:39.696" v="256" actId="1076"/>
        <pc:sldMkLst>
          <pc:docMk/>
          <pc:sldMk cId="2674756703" sldId="786"/>
        </pc:sldMkLst>
        <pc:spChg chg="mod">
          <ac:chgData name="Cristian Chilipirea" userId="34ab170da5908fc4" providerId="LiveId" clId="{DFCF1A2B-AC08-4933-9280-F6BBF1F2638C}" dt="2021-02-17T15:35:29.410" v="252"/>
          <ac:spMkLst>
            <pc:docMk/>
            <pc:sldMk cId="2674756703" sldId="786"/>
            <ac:spMk id="3" creationId="{A3392DC1-3B26-4F23-9C7B-BD370A569E35}"/>
          </ac:spMkLst>
        </pc:spChg>
        <pc:spChg chg="del">
          <ac:chgData name="Cristian Chilipirea" userId="34ab170da5908fc4" providerId="LiveId" clId="{DFCF1A2B-AC08-4933-9280-F6BBF1F2638C}" dt="2021-02-17T15:35:31.372" v="253" actId="478"/>
          <ac:spMkLst>
            <pc:docMk/>
            <pc:sldMk cId="2674756703" sldId="786"/>
            <ac:spMk id="4" creationId="{858F31BB-AB66-4257-936B-1C989B4CCDA7}"/>
          </ac:spMkLst>
        </pc:spChg>
        <pc:picChg chg="add mod">
          <ac:chgData name="Cristian Chilipirea" userId="34ab170da5908fc4" providerId="LiveId" clId="{DFCF1A2B-AC08-4933-9280-F6BBF1F2638C}" dt="2021-02-17T15:35:39.696" v="256" actId="1076"/>
          <ac:picMkLst>
            <pc:docMk/>
            <pc:sldMk cId="2674756703" sldId="786"/>
            <ac:picMk id="5" creationId="{5328D69A-29B7-421D-B120-000B5E991B48}"/>
          </ac:picMkLst>
        </pc:picChg>
      </pc:sldChg>
      <pc:sldChg chg="new">
        <pc:chgData name="Cristian Chilipirea" userId="34ab170da5908fc4" providerId="LiveId" clId="{DFCF1A2B-AC08-4933-9280-F6BBF1F2638C}" dt="2021-02-17T15:35:45.114" v="258" actId="680"/>
        <pc:sldMkLst>
          <pc:docMk/>
          <pc:sldMk cId="4192462988" sldId="787"/>
        </pc:sldMkLst>
      </pc:sldChg>
      <pc:sldChg chg="addSp delSp modSp new mod">
        <pc:chgData name="Cristian Chilipirea" userId="34ab170da5908fc4" providerId="LiveId" clId="{DFCF1A2B-AC08-4933-9280-F6BBF1F2638C}" dt="2021-02-17T15:50:57.094" v="263"/>
        <pc:sldMkLst>
          <pc:docMk/>
          <pc:sldMk cId="2995820930" sldId="788"/>
        </pc:sldMkLst>
        <pc:spChg chg="mod">
          <ac:chgData name="Cristian Chilipirea" userId="34ab170da5908fc4" providerId="LiveId" clId="{DFCF1A2B-AC08-4933-9280-F6BBF1F2638C}" dt="2021-02-17T15:50:49.084" v="261"/>
          <ac:spMkLst>
            <pc:docMk/>
            <pc:sldMk cId="2995820930" sldId="788"/>
            <ac:spMk id="3" creationId="{1D07E00E-34A2-4977-921A-63AB1F85F924}"/>
          </ac:spMkLst>
        </pc:spChg>
        <pc:spChg chg="del">
          <ac:chgData name="Cristian Chilipirea" userId="34ab170da5908fc4" providerId="LiveId" clId="{DFCF1A2B-AC08-4933-9280-F6BBF1F2638C}" dt="2021-02-17T15:50:50.768" v="262" actId="478"/>
          <ac:spMkLst>
            <pc:docMk/>
            <pc:sldMk cId="2995820930" sldId="788"/>
            <ac:spMk id="4" creationId="{72DD802D-7AF6-4ADC-99A3-A6ADD45D436C}"/>
          </ac:spMkLst>
        </pc:spChg>
        <pc:spChg chg="add mod">
          <ac:chgData name="Cristian Chilipirea" userId="34ab170da5908fc4" providerId="LiveId" clId="{DFCF1A2B-AC08-4933-9280-F6BBF1F2638C}" dt="2021-02-17T15:50:57.094" v="263"/>
          <ac:spMkLst>
            <pc:docMk/>
            <pc:sldMk cId="2995820930" sldId="788"/>
            <ac:spMk id="5" creationId="{81638039-7001-4574-B557-4ED802CEECC9}"/>
          </ac:spMkLst>
        </pc:spChg>
        <pc:spChg chg="add mod">
          <ac:chgData name="Cristian Chilipirea" userId="34ab170da5908fc4" providerId="LiveId" clId="{DFCF1A2B-AC08-4933-9280-F6BBF1F2638C}" dt="2021-02-17T15:50:57.094" v="263"/>
          <ac:spMkLst>
            <pc:docMk/>
            <pc:sldMk cId="2995820930" sldId="788"/>
            <ac:spMk id="6" creationId="{E3DB0155-CB5D-45EA-B2B0-D87C01BBE936}"/>
          </ac:spMkLst>
        </pc:spChg>
        <pc:spChg chg="add mod">
          <ac:chgData name="Cristian Chilipirea" userId="34ab170da5908fc4" providerId="LiveId" clId="{DFCF1A2B-AC08-4933-9280-F6BBF1F2638C}" dt="2021-02-17T15:50:57.094" v="263"/>
          <ac:spMkLst>
            <pc:docMk/>
            <pc:sldMk cId="2995820930" sldId="788"/>
            <ac:spMk id="8" creationId="{CFBB5E62-743A-46F1-9AB7-4857C56D6CA2}"/>
          </ac:spMkLst>
        </pc:spChg>
        <pc:spChg chg="add mod">
          <ac:chgData name="Cristian Chilipirea" userId="34ab170da5908fc4" providerId="LiveId" clId="{DFCF1A2B-AC08-4933-9280-F6BBF1F2638C}" dt="2021-02-17T15:50:57.094" v="263"/>
          <ac:spMkLst>
            <pc:docMk/>
            <pc:sldMk cId="2995820930" sldId="788"/>
            <ac:spMk id="9" creationId="{81E65E1F-5880-4D20-94F1-0986F9ACE8A2}"/>
          </ac:spMkLst>
        </pc:spChg>
        <pc:cxnChg chg="add mod">
          <ac:chgData name="Cristian Chilipirea" userId="34ab170da5908fc4" providerId="LiveId" clId="{DFCF1A2B-AC08-4933-9280-F6BBF1F2638C}" dt="2021-02-17T15:50:57.094" v="263"/>
          <ac:cxnSpMkLst>
            <pc:docMk/>
            <pc:sldMk cId="2995820930" sldId="788"/>
            <ac:cxnSpMk id="7" creationId="{BBB8D162-632B-47C3-AE25-37CB202CB0AE}"/>
          </ac:cxnSpMkLst>
        </pc:cxnChg>
      </pc:sldChg>
      <pc:sldChg chg="addSp delSp modSp new mod">
        <pc:chgData name="Cristian Chilipirea" userId="34ab170da5908fc4" providerId="LiveId" clId="{DFCF1A2B-AC08-4933-9280-F6BBF1F2638C}" dt="2021-02-17T15:51:20.184" v="268"/>
        <pc:sldMkLst>
          <pc:docMk/>
          <pc:sldMk cId="3587982092" sldId="789"/>
        </pc:sldMkLst>
        <pc:spChg chg="mod">
          <ac:chgData name="Cristian Chilipirea" userId="34ab170da5908fc4" providerId="LiveId" clId="{DFCF1A2B-AC08-4933-9280-F6BBF1F2638C}" dt="2021-02-17T15:51:13.710" v="266"/>
          <ac:spMkLst>
            <pc:docMk/>
            <pc:sldMk cId="3587982092" sldId="789"/>
            <ac:spMk id="3" creationId="{213FAAB2-DADF-470A-8B07-9094F6CCEB40}"/>
          </ac:spMkLst>
        </pc:spChg>
        <pc:spChg chg="del">
          <ac:chgData name="Cristian Chilipirea" userId="34ab170da5908fc4" providerId="LiveId" clId="{DFCF1A2B-AC08-4933-9280-F6BBF1F2638C}" dt="2021-02-17T15:51:15.231" v="267" actId="478"/>
          <ac:spMkLst>
            <pc:docMk/>
            <pc:sldMk cId="3587982092" sldId="789"/>
            <ac:spMk id="4" creationId="{F9E39CD5-CD7C-4241-AF2A-107AE6F09D7A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5" creationId="{45704483-BDBD-47F8-A821-76DD5119DB12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6" creationId="{2B2658D5-20B8-416B-AFC5-6BC6D2464B26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8" creationId="{890C344F-81C1-44A9-911A-9CF51C107AF1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9" creationId="{1F77C178-819C-4924-8DD2-96728076823D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10" creationId="{5B6A2A7E-5F66-4CFC-B4C9-B2B32DDF05F7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11" creationId="{2C23594B-ACE4-4442-AE35-6CE9E97B32F7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12" creationId="{2ABE8297-342D-4120-921D-7A971FB0DEA7}"/>
          </ac:spMkLst>
        </pc:spChg>
        <pc:cxnChg chg="add mod">
          <ac:chgData name="Cristian Chilipirea" userId="34ab170da5908fc4" providerId="LiveId" clId="{DFCF1A2B-AC08-4933-9280-F6BBF1F2638C}" dt="2021-02-17T15:51:20.184" v="268"/>
          <ac:cxnSpMkLst>
            <pc:docMk/>
            <pc:sldMk cId="3587982092" sldId="789"/>
            <ac:cxnSpMk id="7" creationId="{03DAB7CC-2BD6-4B7C-A92E-5DC546D6480E}"/>
          </ac:cxnSpMkLst>
        </pc:cxnChg>
        <pc:cxnChg chg="add mod">
          <ac:chgData name="Cristian Chilipirea" userId="34ab170da5908fc4" providerId="LiveId" clId="{DFCF1A2B-AC08-4933-9280-F6BBF1F2638C}" dt="2021-02-17T15:51:20.184" v="268"/>
          <ac:cxnSpMkLst>
            <pc:docMk/>
            <pc:sldMk cId="3587982092" sldId="789"/>
            <ac:cxnSpMk id="13" creationId="{448F8B6D-950E-4B19-BE47-FE8DF8DE627E}"/>
          </ac:cxnSpMkLst>
        </pc:cxnChg>
        <pc:cxnChg chg="add mod">
          <ac:chgData name="Cristian Chilipirea" userId="34ab170da5908fc4" providerId="LiveId" clId="{DFCF1A2B-AC08-4933-9280-F6BBF1F2638C}" dt="2021-02-17T15:51:20.184" v="268"/>
          <ac:cxnSpMkLst>
            <pc:docMk/>
            <pc:sldMk cId="3587982092" sldId="789"/>
            <ac:cxnSpMk id="14" creationId="{01C21718-AB98-422E-AABF-855B4F492ED7}"/>
          </ac:cxnSpMkLst>
        </pc:cxnChg>
        <pc:cxnChg chg="add mod">
          <ac:chgData name="Cristian Chilipirea" userId="34ab170da5908fc4" providerId="LiveId" clId="{DFCF1A2B-AC08-4933-9280-F6BBF1F2638C}" dt="2021-02-17T15:51:20.184" v="268"/>
          <ac:cxnSpMkLst>
            <pc:docMk/>
            <pc:sldMk cId="3587982092" sldId="789"/>
            <ac:cxnSpMk id="15" creationId="{E404443C-91C4-47E6-AFFF-D7F2375E93DA}"/>
          </ac:cxnSpMkLst>
        </pc:cxnChg>
        <pc:cxnChg chg="add mod">
          <ac:chgData name="Cristian Chilipirea" userId="34ab170da5908fc4" providerId="LiveId" clId="{DFCF1A2B-AC08-4933-9280-F6BBF1F2638C}" dt="2021-02-17T15:51:20.184" v="268"/>
          <ac:cxnSpMkLst>
            <pc:docMk/>
            <pc:sldMk cId="3587982092" sldId="789"/>
            <ac:cxnSpMk id="16" creationId="{6508B013-293F-44EB-BDC4-3BA84E5142B3}"/>
          </ac:cxnSpMkLst>
        </pc:cxnChg>
      </pc:sldChg>
      <pc:sldChg chg="addSp delSp modSp new mod">
        <pc:chgData name="Cristian Chilipirea" userId="34ab170da5908fc4" providerId="LiveId" clId="{DFCF1A2B-AC08-4933-9280-F6BBF1F2638C}" dt="2021-02-17T15:55:32.182" v="273"/>
        <pc:sldMkLst>
          <pc:docMk/>
          <pc:sldMk cId="2937599258" sldId="790"/>
        </pc:sldMkLst>
        <pc:spChg chg="mod">
          <ac:chgData name="Cristian Chilipirea" userId="34ab170da5908fc4" providerId="LiveId" clId="{DFCF1A2B-AC08-4933-9280-F6BBF1F2638C}" dt="2021-02-17T15:55:26.118" v="271"/>
          <ac:spMkLst>
            <pc:docMk/>
            <pc:sldMk cId="2937599258" sldId="790"/>
            <ac:spMk id="3" creationId="{816D1D5C-CB94-42DD-AC25-7D3831962F48}"/>
          </ac:spMkLst>
        </pc:spChg>
        <pc:spChg chg="del">
          <ac:chgData name="Cristian Chilipirea" userId="34ab170da5908fc4" providerId="LiveId" clId="{DFCF1A2B-AC08-4933-9280-F6BBF1F2638C}" dt="2021-02-17T15:55:27.729" v="272" actId="478"/>
          <ac:spMkLst>
            <pc:docMk/>
            <pc:sldMk cId="2937599258" sldId="790"/>
            <ac:spMk id="4" creationId="{C7A07466-0643-4EFC-AB23-9FCAD31E69A5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5" creationId="{7E919C32-DCF5-454A-89E2-107024FBCE78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6" creationId="{4D6E3EBB-1072-4072-AAB7-B38DD8DB1E5B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8" creationId="{90014863-D0E9-43A1-A015-1AB837DCDB02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9" creationId="{FDC23FB1-FD05-42DF-816D-4833891AE59F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10" creationId="{C5A40428-211B-4E6D-9EAA-30002F416D61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11" creationId="{8A508AE6-BC79-4F09-80D7-69320DF07705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12" creationId="{C7ACAB71-D4AE-4233-8A93-33D9A6690152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18" creationId="{03F13178-9404-48D5-99E5-E2D55ABECEF8}"/>
          </ac:spMkLst>
        </pc:sp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7" creationId="{81A5CCFC-EC84-4D11-A282-9EEC6608EAF7}"/>
          </ac:cxnSpMkLst>
        </pc:cxn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13" creationId="{39420699-C1D9-4A87-9991-21D142450C06}"/>
          </ac:cxnSpMkLst>
        </pc:cxn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14" creationId="{1CC0282A-F0C6-4564-9DE7-440D8FB36557}"/>
          </ac:cxnSpMkLst>
        </pc:cxn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15" creationId="{FD1D1CEB-9BB3-4127-B22E-2D7531C45055}"/>
          </ac:cxnSpMkLst>
        </pc:cxn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16" creationId="{193E0481-B303-43F7-9BC6-C2949C81A48C}"/>
          </ac:cxnSpMkLst>
        </pc:cxn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17" creationId="{A6B87704-B751-4EF7-8B72-97E80A538494}"/>
          </ac:cxnSpMkLst>
        </pc:cxnChg>
      </pc:sldChg>
      <pc:sldChg chg="addSp delSp modSp new mod">
        <pc:chgData name="Cristian Chilipirea" userId="34ab170da5908fc4" providerId="LiveId" clId="{DFCF1A2B-AC08-4933-9280-F6BBF1F2638C}" dt="2021-02-17T15:55:50.730" v="278"/>
        <pc:sldMkLst>
          <pc:docMk/>
          <pc:sldMk cId="2535238227" sldId="791"/>
        </pc:sldMkLst>
        <pc:spChg chg="mod">
          <ac:chgData name="Cristian Chilipirea" userId="34ab170da5908fc4" providerId="LiveId" clId="{DFCF1A2B-AC08-4933-9280-F6BBF1F2638C}" dt="2021-02-17T15:55:44.955" v="276"/>
          <ac:spMkLst>
            <pc:docMk/>
            <pc:sldMk cId="2535238227" sldId="791"/>
            <ac:spMk id="3" creationId="{73D6AC37-77C4-4D57-91EB-F3CBD603A1DE}"/>
          </ac:spMkLst>
        </pc:spChg>
        <pc:spChg chg="del">
          <ac:chgData name="Cristian Chilipirea" userId="34ab170da5908fc4" providerId="LiveId" clId="{DFCF1A2B-AC08-4933-9280-F6BBF1F2638C}" dt="2021-02-17T15:55:46.364" v="277" actId="478"/>
          <ac:spMkLst>
            <pc:docMk/>
            <pc:sldMk cId="2535238227" sldId="791"/>
            <ac:spMk id="4" creationId="{DDD42DB7-81F3-4B21-9482-75F2FFBB33EE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5" creationId="{DCFFB3F1-B982-4CC4-830F-F08C4D377FC7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6" creationId="{7C1BE461-EC65-4E6D-93F2-954091F782F1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8" creationId="{8FCECA1E-0892-4B11-A5FF-3B61CFCAE320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9" creationId="{839233EF-91E2-4825-908F-8157F9EF3005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10" creationId="{DEBBE90D-A6F4-48F1-BF50-3A91DC525FFD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11" creationId="{436AE310-8201-42CD-BE55-EA7825A7D9FD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12" creationId="{314FE297-451A-4744-980B-7063B10F5024}"/>
          </ac:spMkLst>
        </pc:spChg>
        <pc:picChg chg="add mod">
          <ac:chgData name="Cristian Chilipirea" userId="34ab170da5908fc4" providerId="LiveId" clId="{DFCF1A2B-AC08-4933-9280-F6BBF1F2638C}" dt="2021-02-17T15:55:50.730" v="278"/>
          <ac:picMkLst>
            <pc:docMk/>
            <pc:sldMk cId="2535238227" sldId="791"/>
            <ac:picMk id="19" creationId="{3ED8A256-A151-4E0C-AB66-92D532A82B82}"/>
          </ac:picMkLst>
        </pc:pic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7" creationId="{99FDA881-CC55-4F04-B449-817C3B450CE6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3" creationId="{7A18DC56-D933-4A10-BA9C-88E619FDD8E9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4" creationId="{8A83443A-D9EF-4692-9F57-FB21EAD37B35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5" creationId="{F450B05D-1C53-4135-96BF-4645B0A4CF7C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6" creationId="{CAF1B312-9E9A-4A9F-A2CC-35EDDE0EC388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7" creationId="{0FC21E07-C752-467F-97A1-72026EFE7A26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8" creationId="{3BAAEAC3-59F5-43EA-B9D4-309E7B9D8787}"/>
          </ac:cxnSpMkLst>
        </pc:cxnChg>
      </pc:sldChg>
      <pc:sldChg chg="addSp delSp modSp new mod">
        <pc:chgData name="Cristian Chilipirea" userId="34ab170da5908fc4" providerId="LiveId" clId="{DFCF1A2B-AC08-4933-9280-F6BBF1F2638C}" dt="2021-02-17T15:56:10.838" v="283"/>
        <pc:sldMkLst>
          <pc:docMk/>
          <pc:sldMk cId="2728920771" sldId="792"/>
        </pc:sldMkLst>
        <pc:spChg chg="mod">
          <ac:chgData name="Cristian Chilipirea" userId="34ab170da5908fc4" providerId="LiveId" clId="{DFCF1A2B-AC08-4933-9280-F6BBF1F2638C}" dt="2021-02-17T15:56:05.959" v="281"/>
          <ac:spMkLst>
            <pc:docMk/>
            <pc:sldMk cId="2728920771" sldId="792"/>
            <ac:spMk id="3" creationId="{842A6299-2B61-43E8-B131-8EB2DE34F237}"/>
          </ac:spMkLst>
        </pc:spChg>
        <pc:spChg chg="del">
          <ac:chgData name="Cristian Chilipirea" userId="34ab170da5908fc4" providerId="LiveId" clId="{DFCF1A2B-AC08-4933-9280-F6BBF1F2638C}" dt="2021-02-17T15:56:07.137" v="282" actId="478"/>
          <ac:spMkLst>
            <pc:docMk/>
            <pc:sldMk cId="2728920771" sldId="792"/>
            <ac:spMk id="4" creationId="{043BD5E0-CCE5-447F-9557-4D479512EDAA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5" creationId="{26614FA6-A02A-4134-98B5-A249F015469C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6" creationId="{1DA16B4F-CF2D-4F5D-9DB8-81366B7C624E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8" creationId="{D004B005-DC4A-4AC6-899B-BBEE7E9E8256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9" creationId="{A46EE0AB-E92C-42F3-83F5-29525F5B9877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10" creationId="{2B04232C-CC1C-434D-84C3-9BF3327A544B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11" creationId="{4596D24D-435E-40C2-B11A-2B313C97779E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12" creationId="{F9D338BC-4646-4D77-8D38-211AD6FE8776}"/>
          </ac:spMkLst>
        </pc:spChg>
        <pc:picChg chg="add mod">
          <ac:chgData name="Cristian Chilipirea" userId="34ab170da5908fc4" providerId="LiveId" clId="{DFCF1A2B-AC08-4933-9280-F6BBF1F2638C}" dt="2021-02-17T15:56:10.838" v="283"/>
          <ac:picMkLst>
            <pc:docMk/>
            <pc:sldMk cId="2728920771" sldId="792"/>
            <ac:picMk id="19" creationId="{EC701805-451B-4760-A5F0-E2F3030AB4CE}"/>
          </ac:picMkLst>
        </pc:pic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7" creationId="{9B3D9AB0-6953-4762-A82D-ADABC1F3FABA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3" creationId="{18243C09-B3E8-4EE5-B765-195637875617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4" creationId="{82D13B94-804B-4A19-B7DA-1A5052444017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5" creationId="{7BDAFADB-7A5D-45A1-9426-089C086CE5A8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6" creationId="{6420E04E-CBC3-4A50-AFA8-073346D667EE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7" creationId="{16325504-2C26-47EB-9DD3-C5C32D4C4B5C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8" creationId="{85A5767E-9C4D-40F9-AD12-D1D9DA7B3960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7:45.115" v="288"/>
        <pc:sldMkLst>
          <pc:docMk/>
          <pc:sldMk cId="1435774033" sldId="793"/>
        </pc:sldMkLst>
        <pc:spChg chg="mod">
          <ac:chgData name="Cristian Chilipirea" userId="34ab170da5908fc4" providerId="LiveId" clId="{DFCF1A2B-AC08-4933-9280-F6BBF1F2638C}" dt="2021-02-18T21:57:35.542" v="286"/>
          <ac:spMkLst>
            <pc:docMk/>
            <pc:sldMk cId="1435774033" sldId="793"/>
            <ac:spMk id="3" creationId="{F841A54C-4949-4945-B316-4833B265A859}"/>
          </ac:spMkLst>
        </pc:spChg>
        <pc:spChg chg="del">
          <ac:chgData name="Cristian Chilipirea" userId="34ab170da5908fc4" providerId="LiveId" clId="{DFCF1A2B-AC08-4933-9280-F6BBF1F2638C}" dt="2021-02-18T21:57:36.922" v="287" actId="478"/>
          <ac:spMkLst>
            <pc:docMk/>
            <pc:sldMk cId="1435774033" sldId="793"/>
            <ac:spMk id="4" creationId="{8C771451-1F24-45EC-8996-211FCC434B9B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5" creationId="{F37D7298-0C9D-4F8B-8329-919278B2C22C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6" creationId="{E4239F53-C152-40E1-B809-A4D1EA0D5D7A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8" creationId="{09EC8137-CF6B-4B6C-B6E3-5CD4E519993B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9" creationId="{5BCFFE52-0829-45FB-8A7F-30E122D540F7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10" creationId="{EDF996BC-1FDF-4BC2-AE97-42CB6B9437D9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11" creationId="{A485B206-2506-4717-8FD4-F9A004C53A1C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12" creationId="{EC97F9C8-B6A0-4456-9E0C-21B381E1BD91}"/>
          </ac:spMkLst>
        </pc:spChg>
        <pc:picChg chg="add mod">
          <ac:chgData name="Cristian Chilipirea" userId="34ab170da5908fc4" providerId="LiveId" clId="{DFCF1A2B-AC08-4933-9280-F6BBF1F2638C}" dt="2021-02-18T21:57:45.115" v="288"/>
          <ac:picMkLst>
            <pc:docMk/>
            <pc:sldMk cId="1435774033" sldId="793"/>
            <ac:picMk id="19" creationId="{12597E82-1C39-44A1-9A3E-9A4EAE9EC821}"/>
          </ac:picMkLst>
        </pc:pic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7" creationId="{7FFCAAC4-5356-4A8A-B014-969BD18976AC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3" creationId="{0120B884-68D0-4DA7-BB05-C7523E95FBE4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4" creationId="{A986915C-BCAD-4F21-999A-F0FB58DDC26B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5" creationId="{857BEB1D-DC76-4CE6-B9BA-41799100E68A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6" creationId="{B6395D0C-7075-4F3F-B274-A5CC006FBD20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7" creationId="{57501767-138C-4B4C-A48C-91F345AFAAE4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8" creationId="{3AA755F5-C633-4403-802A-3E6E8A3473B4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8:06.362" v="293"/>
        <pc:sldMkLst>
          <pc:docMk/>
          <pc:sldMk cId="1487877168" sldId="794"/>
        </pc:sldMkLst>
        <pc:spChg chg="mod">
          <ac:chgData name="Cristian Chilipirea" userId="34ab170da5908fc4" providerId="LiveId" clId="{DFCF1A2B-AC08-4933-9280-F6BBF1F2638C}" dt="2021-02-18T21:57:56.740" v="291"/>
          <ac:spMkLst>
            <pc:docMk/>
            <pc:sldMk cId="1487877168" sldId="794"/>
            <ac:spMk id="3" creationId="{801B75F7-E655-4DF9-9666-8A458974918D}"/>
          </ac:spMkLst>
        </pc:spChg>
        <pc:spChg chg="del">
          <ac:chgData name="Cristian Chilipirea" userId="34ab170da5908fc4" providerId="LiveId" clId="{DFCF1A2B-AC08-4933-9280-F6BBF1F2638C}" dt="2021-02-18T21:58:05.317" v="292" actId="478"/>
          <ac:spMkLst>
            <pc:docMk/>
            <pc:sldMk cId="1487877168" sldId="794"/>
            <ac:spMk id="4" creationId="{75576CF1-086C-4595-9C44-002DB73B9681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5" creationId="{26982D18-89D3-4879-A9EC-5BFCCB01D4BB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6" creationId="{E5935717-4D34-417B-825D-D0A7BF05FA32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8" creationId="{D145D480-CBC5-4351-96EF-313DD5E1793D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9" creationId="{D10F47E2-E031-4286-AB53-405508E32574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10" creationId="{77EFA1AE-BA3E-4DE6-896B-42117715B295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11" creationId="{542A0E49-D150-4F11-9366-C8F84BF04B87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12" creationId="{E38A6559-0D36-4616-86B4-C88ACC1AE8C3}"/>
          </ac:spMkLst>
        </pc:spChg>
        <pc:picChg chg="add mod">
          <ac:chgData name="Cristian Chilipirea" userId="34ab170da5908fc4" providerId="LiveId" clId="{DFCF1A2B-AC08-4933-9280-F6BBF1F2638C}" dt="2021-02-18T21:58:06.362" v="293"/>
          <ac:picMkLst>
            <pc:docMk/>
            <pc:sldMk cId="1487877168" sldId="794"/>
            <ac:picMk id="19" creationId="{D67488D1-9A6D-419E-A33B-C4F6FEB7D5EA}"/>
          </ac:picMkLst>
        </pc:pic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7" creationId="{A07A9E5F-BC6B-484B-ABE3-181A4CA11845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3" creationId="{A5986C35-DDBA-4514-989C-B335CA128B34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4" creationId="{C84B2C68-2EF3-431B-B0A1-7F6940315797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5" creationId="{9D2E8A30-DC89-4ABC-A16A-EB7E15B919FE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6" creationId="{6D4125C1-FAD0-46DF-9913-8AE676B8443E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7" creationId="{E4610D1C-A168-48BF-A8F3-87A87A5F7471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8" creationId="{E89379E6-269C-4B40-BFD8-B63F5703E6B1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8:44.208" v="300" actId="1076"/>
        <pc:sldMkLst>
          <pc:docMk/>
          <pc:sldMk cId="25903512" sldId="795"/>
        </pc:sldMkLst>
        <pc:spChg chg="mod">
          <ac:chgData name="Cristian Chilipirea" userId="34ab170da5908fc4" providerId="LiveId" clId="{DFCF1A2B-AC08-4933-9280-F6BBF1F2638C}" dt="2021-02-18T21:58:23.588" v="296"/>
          <ac:spMkLst>
            <pc:docMk/>
            <pc:sldMk cId="25903512" sldId="795"/>
            <ac:spMk id="3" creationId="{B8BC4B6B-1EE9-49AE-9F15-A9E88233C3A0}"/>
          </ac:spMkLst>
        </pc:spChg>
        <pc:spChg chg="del">
          <ac:chgData name="Cristian Chilipirea" userId="34ab170da5908fc4" providerId="LiveId" clId="{DFCF1A2B-AC08-4933-9280-F6BBF1F2638C}" dt="2021-02-18T21:58:31.031" v="298" actId="478"/>
          <ac:spMkLst>
            <pc:docMk/>
            <pc:sldMk cId="25903512" sldId="795"/>
            <ac:spMk id="4" creationId="{26FFE01B-6018-4919-826E-BFA89F150C86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5" creationId="{A834AF07-182A-458A-ABF9-408F26C1C406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6" creationId="{53A92453-A50D-4B6F-A17F-3A881112AB5E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8" creationId="{0D487F2E-22B0-44EE-A81B-6A6323202AFB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9" creationId="{CBBF4782-5E06-4A59-B8F0-112E23005DCD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10" creationId="{142AC8F3-6934-48DA-96B2-AB92AA2DCAA6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11" creationId="{8AE46379-D6CD-4EC0-86B1-4952AD59E82C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12" creationId="{417C1EB1-236F-44E8-8F9D-A78FFCA2B010}"/>
          </ac:spMkLst>
        </pc:spChg>
        <pc:picChg chg="add mod">
          <ac:chgData name="Cristian Chilipirea" userId="34ab170da5908fc4" providerId="LiveId" clId="{DFCF1A2B-AC08-4933-9280-F6BBF1F2638C}" dt="2021-02-18T21:58:44.208" v="300" actId="1076"/>
          <ac:picMkLst>
            <pc:docMk/>
            <pc:sldMk cId="25903512" sldId="795"/>
            <ac:picMk id="19" creationId="{CD5D37CA-34F9-44BD-A627-54C2AD7A68FF}"/>
          </ac:picMkLst>
        </pc:pic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7" creationId="{DC2A2AD5-3D24-44C3-9F9D-BB7D46F9FC36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3" creationId="{48B4FC21-4EA6-46F4-9A45-55739AF256B5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4" creationId="{F356B68B-B795-4D4E-B386-CD61CE6D6C9D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5" creationId="{7F488E23-9CDA-4387-9871-E1E2BAF61FFE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6" creationId="{8D8C6DBF-422A-46FA-83DE-6FDF5035DEA8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7" creationId="{F8FFE9D5-90C4-432D-A903-65AAEBD1AB68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8" creationId="{21177BC3-43B6-432F-B37A-9EE7C41576FB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9:08.771" v="304"/>
        <pc:sldMkLst>
          <pc:docMk/>
          <pc:sldMk cId="3935698009" sldId="796"/>
        </pc:sldMkLst>
        <pc:spChg chg="mod">
          <ac:chgData name="Cristian Chilipirea" userId="34ab170da5908fc4" providerId="LiveId" clId="{DFCF1A2B-AC08-4933-9280-F6BBF1F2638C}" dt="2021-02-18T21:59:01.736" v="302"/>
          <ac:spMkLst>
            <pc:docMk/>
            <pc:sldMk cId="3935698009" sldId="796"/>
            <ac:spMk id="3" creationId="{7A5C4EEF-0D21-42D1-A7A0-485F66DCBB24}"/>
          </ac:spMkLst>
        </pc:spChg>
        <pc:spChg chg="del">
          <ac:chgData name="Cristian Chilipirea" userId="34ab170da5908fc4" providerId="LiveId" clId="{DFCF1A2B-AC08-4933-9280-F6BBF1F2638C}" dt="2021-02-18T21:59:03.197" v="303" actId="478"/>
          <ac:spMkLst>
            <pc:docMk/>
            <pc:sldMk cId="3935698009" sldId="796"/>
            <ac:spMk id="4" creationId="{6D784081-0BFA-45C5-93B3-638ED121F887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5" creationId="{93E848C1-01B7-4197-BF16-760A0723C8BC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6" creationId="{320F6517-5233-4F81-B0BE-C963045A7C3A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8" creationId="{14371140-20D2-4F01-B702-E18EE93EFAB3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9" creationId="{32BE9998-D2C7-484A-84D2-28EDBE31934D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10" creationId="{C3C5532B-D806-4A09-9620-CC7523C1613A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11" creationId="{FF1438E7-CCE2-492C-96D9-4AEE065FFF71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12" creationId="{7F59D57A-48F3-4D90-B15E-070180FCE94F}"/>
          </ac:spMkLst>
        </pc:spChg>
        <pc:picChg chg="add mod">
          <ac:chgData name="Cristian Chilipirea" userId="34ab170da5908fc4" providerId="LiveId" clId="{DFCF1A2B-AC08-4933-9280-F6BBF1F2638C}" dt="2021-02-18T21:59:08.771" v="304"/>
          <ac:picMkLst>
            <pc:docMk/>
            <pc:sldMk cId="3935698009" sldId="796"/>
            <ac:picMk id="19" creationId="{B869C613-72CD-4EE9-8C0C-193D1D747B3E}"/>
          </ac:picMkLst>
        </pc:pic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7" creationId="{EC5DC7BE-A09C-41D3-AAAA-FEBB3654B8C4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3" creationId="{BF4B727B-FD83-40F0-BB89-6278B020279D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4" creationId="{71518A1B-EC33-4BFD-A645-2B23CC65C23F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5" creationId="{69BF23C3-ECB0-43A7-A2CC-95AAD818838B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6" creationId="{1D201D67-7222-4ADC-8940-B1E28C9AEFCE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7" creationId="{7C26E79D-6B9D-4BF7-ACF3-310A5CD7B879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8" creationId="{6A006D2B-3F95-4D33-8598-21A8C77F2514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9:33.016" v="309"/>
        <pc:sldMkLst>
          <pc:docMk/>
          <pc:sldMk cId="1436580443" sldId="797"/>
        </pc:sldMkLst>
        <pc:spChg chg="mod">
          <ac:chgData name="Cristian Chilipirea" userId="34ab170da5908fc4" providerId="LiveId" clId="{DFCF1A2B-AC08-4933-9280-F6BBF1F2638C}" dt="2021-02-18T21:59:27.411" v="307"/>
          <ac:spMkLst>
            <pc:docMk/>
            <pc:sldMk cId="1436580443" sldId="797"/>
            <ac:spMk id="3" creationId="{E8BCB3F3-3D07-41CE-821D-EF0C2143E401}"/>
          </ac:spMkLst>
        </pc:spChg>
        <pc:spChg chg="del">
          <ac:chgData name="Cristian Chilipirea" userId="34ab170da5908fc4" providerId="LiveId" clId="{DFCF1A2B-AC08-4933-9280-F6BBF1F2638C}" dt="2021-02-18T21:59:28.754" v="308" actId="478"/>
          <ac:spMkLst>
            <pc:docMk/>
            <pc:sldMk cId="1436580443" sldId="797"/>
            <ac:spMk id="4" creationId="{859846C1-6AC3-4439-9E12-4BD919BF62FE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5" creationId="{079670CB-E5CD-48F7-9D5A-11193758519A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7" creationId="{93C093F8-3BEF-4DB1-808B-804C3409FDA6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8" creationId="{D06BAE9E-45E2-4BF4-8F62-CFECB897572C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9" creationId="{8B2629D1-C3AC-47C0-AC59-5BCBB10B7740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10" creationId="{40123637-D959-433F-8E15-12D65CB856E7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20" creationId="{36FC1483-B430-4AE5-8D4C-D7D6E7A78005}"/>
          </ac:spMkLst>
        </pc:sp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4" creationId="{F813DDBE-8CDB-49A0-AAE0-1BFB64FD452A}"/>
          </ac:picMkLst>
        </pc:pic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5" creationId="{59E84E2A-22AB-4A1F-A162-1FEF2DBE3EF9}"/>
          </ac:picMkLst>
        </pc:pic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6" creationId="{B8A1E55F-635D-472A-BC22-1DADDFCCB3C2}"/>
          </ac:picMkLst>
        </pc:pic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7" creationId="{92208C75-B39A-4C8F-B090-DD7D9FAB9CE8}"/>
          </ac:picMkLst>
        </pc:pic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8" creationId="{5DFF967D-1501-49E2-A9B4-703E3C8823BE}"/>
          </ac:picMkLst>
        </pc:pic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9" creationId="{FECFEB51-C30C-47D8-8DF3-BC916E54E6BD}"/>
          </ac:picMkLst>
        </pc:picChg>
        <pc:cxnChg chg="add mod">
          <ac:chgData name="Cristian Chilipirea" userId="34ab170da5908fc4" providerId="LiveId" clId="{DFCF1A2B-AC08-4933-9280-F6BBF1F2638C}" dt="2021-02-18T21:59:33.016" v="309"/>
          <ac:cxnSpMkLst>
            <pc:docMk/>
            <pc:sldMk cId="1436580443" sldId="797"/>
            <ac:cxnSpMk id="6" creationId="{B7129B22-9932-4FE5-9CD2-EF27A495E1CB}"/>
          </ac:cxnSpMkLst>
        </pc:cxnChg>
        <pc:cxnChg chg="add mod">
          <ac:chgData name="Cristian Chilipirea" userId="34ab170da5908fc4" providerId="LiveId" clId="{DFCF1A2B-AC08-4933-9280-F6BBF1F2638C}" dt="2021-02-18T21:59:33.016" v="309"/>
          <ac:cxnSpMkLst>
            <pc:docMk/>
            <pc:sldMk cId="1436580443" sldId="797"/>
            <ac:cxnSpMk id="11" creationId="{1B3EA176-9EB7-4C80-88E2-C505F90CC05D}"/>
          </ac:cxnSpMkLst>
        </pc:cxnChg>
        <pc:cxnChg chg="add mod">
          <ac:chgData name="Cristian Chilipirea" userId="34ab170da5908fc4" providerId="LiveId" clId="{DFCF1A2B-AC08-4933-9280-F6BBF1F2638C}" dt="2021-02-18T21:59:33.016" v="309"/>
          <ac:cxnSpMkLst>
            <pc:docMk/>
            <pc:sldMk cId="1436580443" sldId="797"/>
            <ac:cxnSpMk id="12" creationId="{5F927183-5CFA-428A-A003-852E00843CC6}"/>
          </ac:cxnSpMkLst>
        </pc:cxnChg>
        <pc:cxnChg chg="add mod">
          <ac:chgData name="Cristian Chilipirea" userId="34ab170da5908fc4" providerId="LiveId" clId="{DFCF1A2B-AC08-4933-9280-F6BBF1F2638C}" dt="2021-02-18T21:59:33.016" v="309"/>
          <ac:cxnSpMkLst>
            <pc:docMk/>
            <pc:sldMk cId="1436580443" sldId="797"/>
            <ac:cxnSpMk id="13" creationId="{19A4D332-A8EE-40D6-BFF3-F632C14B077C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9:56.442" v="316"/>
        <pc:sldMkLst>
          <pc:docMk/>
          <pc:sldMk cId="890679308" sldId="798"/>
        </pc:sldMkLst>
        <pc:spChg chg="mod">
          <ac:chgData name="Cristian Chilipirea" userId="34ab170da5908fc4" providerId="LiveId" clId="{DFCF1A2B-AC08-4933-9280-F6BBF1F2638C}" dt="2021-02-18T21:59:48.856" v="312"/>
          <ac:spMkLst>
            <pc:docMk/>
            <pc:sldMk cId="890679308" sldId="798"/>
            <ac:spMk id="3" creationId="{877B5018-71AE-433F-AA59-4E7B50C17548}"/>
          </ac:spMkLst>
        </pc:spChg>
        <pc:spChg chg="del">
          <ac:chgData name="Cristian Chilipirea" userId="34ab170da5908fc4" providerId="LiveId" clId="{DFCF1A2B-AC08-4933-9280-F6BBF1F2638C}" dt="2021-02-18T21:59:50.194" v="313" actId="478"/>
          <ac:spMkLst>
            <pc:docMk/>
            <pc:sldMk cId="890679308" sldId="798"/>
            <ac:spMk id="4" creationId="{960921B8-CA5F-48B5-9140-37265C6C7C5A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5" creationId="{2E20705B-E80E-42F0-97C0-4EB7E16A7B94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6" creationId="{52D96152-9D35-46B4-8055-4CD2A52EC983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8" creationId="{87A3962D-0C0E-454E-944D-470AD6CF2771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9" creationId="{27F27738-F842-4055-B7AA-B6A1A45A6014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10" creationId="{07E9CCF5-7CA9-4DDE-A906-9557102AEDCF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11" creationId="{CF562DDC-633C-4192-B290-AB213BFC3E72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12" creationId="{E632C68E-FF95-4076-BFBD-1C561A2AD882}"/>
          </ac:spMkLst>
        </pc:sp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19" creationId="{8A1A4DCB-C978-496E-9162-D9BD272DD8A0}"/>
          </ac:picMkLst>
        </pc:pic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20" creationId="{DD2F3FFD-567C-4ABD-9F9E-DE8A2EFBA221}"/>
          </ac:picMkLst>
        </pc:pic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21" creationId="{E841FBDF-600F-4655-9A4E-2A1EC895E742}"/>
          </ac:picMkLst>
        </pc:pic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22" creationId="{B80DA15C-F6BE-4CB3-BA15-79036A044059}"/>
          </ac:picMkLst>
        </pc:pic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23" creationId="{B54C7FA8-C16C-464C-AB99-A09E5ACA7FC1}"/>
          </ac:picMkLst>
        </pc:pic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24" creationId="{FDB76FEF-FCF6-4146-9E8B-04A7E2DE3E2E}"/>
          </ac:picMkLst>
        </pc:pic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7" creationId="{C99F68FB-6A4A-44B5-A744-4D4F5F8D1E6E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3" creationId="{2FEF5D32-2DFC-4AD6-9C32-EB547E72840B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4" creationId="{925B883A-A42B-451B-B92B-D6D008B35650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5" creationId="{06AC8B27-B5E4-4B32-81F7-C50D318A9CD5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6" creationId="{3DEF6A35-7FF1-4F82-A17B-569AF359F3DA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7" creationId="{FE7E70A2-F91B-4978-8D54-B32D93D4B4BF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8" creationId="{612E6B1F-5FE0-4D13-96EE-B92BA8744CD9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0:13.562" v="321"/>
        <pc:sldMkLst>
          <pc:docMk/>
          <pc:sldMk cId="342302482" sldId="799"/>
        </pc:sldMkLst>
        <pc:spChg chg="mod">
          <ac:chgData name="Cristian Chilipirea" userId="34ab170da5908fc4" providerId="LiveId" clId="{DFCF1A2B-AC08-4933-9280-F6BBF1F2638C}" dt="2021-02-18T22:00:07.206" v="319"/>
          <ac:spMkLst>
            <pc:docMk/>
            <pc:sldMk cId="342302482" sldId="799"/>
            <ac:spMk id="3" creationId="{D4E00B91-DC5C-4A75-8620-0F28D29C95AC}"/>
          </ac:spMkLst>
        </pc:spChg>
        <pc:spChg chg="del">
          <ac:chgData name="Cristian Chilipirea" userId="34ab170da5908fc4" providerId="LiveId" clId="{DFCF1A2B-AC08-4933-9280-F6BBF1F2638C}" dt="2021-02-18T22:00:08.758" v="320" actId="478"/>
          <ac:spMkLst>
            <pc:docMk/>
            <pc:sldMk cId="342302482" sldId="799"/>
            <ac:spMk id="4" creationId="{DB31F697-DD7D-46E5-B804-D81013D1CDD7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5" creationId="{70C4354E-8229-4834-929A-4B063485BB1E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6" creationId="{62A4E5FF-59B7-4862-B3EB-9367D41CDBE9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8" creationId="{1E6B3CB9-7E47-41A2-BD93-0F8D9E4E4338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9" creationId="{27FF2EA3-E7ED-4127-AEB0-93E6D5384E31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10" creationId="{0522D010-1BE2-4473-9BC5-516EE2944E55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11" creationId="{67EDB08F-BCE4-44DB-99B3-99BC0C6CFFF2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12" creationId="{D7825E37-05EB-4F8E-944B-702EA7BEBC9D}"/>
          </ac:spMkLst>
        </pc:sp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19" creationId="{29602C1D-8520-4507-BCCC-41A3CFCCA83F}"/>
          </ac:picMkLst>
        </pc:pic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20" creationId="{3B30B7F2-8CBF-4D7B-BDB3-3B4B83CCF587}"/>
          </ac:picMkLst>
        </pc:pic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21" creationId="{EC522BA1-4433-406B-956A-34CA31519F18}"/>
          </ac:picMkLst>
        </pc:pic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22" creationId="{D569A240-6D63-49FE-A58A-4DDD9DB94F61}"/>
          </ac:picMkLst>
        </pc:pic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23" creationId="{A015BD00-6CCA-45EF-9215-9353C70DA4D7}"/>
          </ac:picMkLst>
        </pc:pic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24" creationId="{2738B02F-378C-40D5-ABAF-75BEC44F452B}"/>
          </ac:picMkLst>
        </pc:pic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7" creationId="{6BC559A7-BA53-4B7E-BDE2-FDB3AA805C8A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3" creationId="{9F417069-DD6D-477B-B829-BC8D3B7AB92A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4" creationId="{049EB9BE-D7CF-46AB-AD46-83C7C716413C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5" creationId="{6FBF7283-A85D-4963-9A5F-DFF194DBACB9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6" creationId="{8D2DD468-D1AF-417F-8E02-BF4745E33D54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7" creationId="{973F19F6-C33E-4D83-B36D-19E14486DA34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8" creationId="{337C49F9-4EA2-4393-8D02-3D4D6DE9574B}"/>
          </ac:cxnSpMkLst>
        </pc:cxnChg>
      </pc:sldChg>
      <pc:sldChg chg="modSp new mod">
        <pc:chgData name="Cristian Chilipirea" userId="34ab170da5908fc4" providerId="LiveId" clId="{DFCF1A2B-AC08-4933-9280-F6BBF1F2638C}" dt="2021-02-18T22:00:25.315" v="324"/>
        <pc:sldMkLst>
          <pc:docMk/>
          <pc:sldMk cId="981045716" sldId="800"/>
        </pc:sldMkLst>
        <pc:spChg chg="mod">
          <ac:chgData name="Cristian Chilipirea" userId="34ab170da5908fc4" providerId="LiveId" clId="{DFCF1A2B-AC08-4933-9280-F6BBF1F2638C}" dt="2021-02-18T22:00:25.315" v="324"/>
          <ac:spMkLst>
            <pc:docMk/>
            <pc:sldMk cId="981045716" sldId="800"/>
            <ac:spMk id="3" creationId="{1EFD5BBE-C648-41BF-86E1-9F382A7946C7}"/>
          </ac:spMkLst>
        </pc:spChg>
      </pc:sldChg>
      <pc:sldChg chg="addSp delSp modSp new mod">
        <pc:chgData name="Cristian Chilipirea" userId="34ab170da5908fc4" providerId="LiveId" clId="{DFCF1A2B-AC08-4933-9280-F6BBF1F2638C}" dt="2021-02-18T22:00:39.056" v="329"/>
        <pc:sldMkLst>
          <pc:docMk/>
          <pc:sldMk cId="2488350613" sldId="801"/>
        </pc:sldMkLst>
        <pc:spChg chg="mod">
          <ac:chgData name="Cristian Chilipirea" userId="34ab170da5908fc4" providerId="LiveId" clId="{DFCF1A2B-AC08-4933-9280-F6BBF1F2638C}" dt="2021-02-18T22:00:32.687" v="327"/>
          <ac:spMkLst>
            <pc:docMk/>
            <pc:sldMk cId="2488350613" sldId="801"/>
            <ac:spMk id="3" creationId="{903CFE62-EDE4-4505-AECF-40CB09C602A5}"/>
          </ac:spMkLst>
        </pc:spChg>
        <pc:spChg chg="del">
          <ac:chgData name="Cristian Chilipirea" userId="34ab170da5908fc4" providerId="LiveId" clId="{DFCF1A2B-AC08-4933-9280-F6BBF1F2638C}" dt="2021-02-18T22:00:34.121" v="328" actId="478"/>
          <ac:spMkLst>
            <pc:docMk/>
            <pc:sldMk cId="2488350613" sldId="801"/>
            <ac:spMk id="4" creationId="{0CED4023-F11D-45AD-B3D8-D515E767E682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5" creationId="{E8256A5C-8413-4E0F-AE13-D78D48C97FDC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6" creationId="{18870420-C1A9-42C5-8120-DE3B12589985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8" creationId="{547A6A6E-B729-4AE9-A0A0-50283CD08BF2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9" creationId="{BF042C22-9CB5-44D4-BF4A-EA600F820307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10" creationId="{A6569913-6B22-4500-8DC3-0C461EAF64D5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11" creationId="{E62AB495-521A-45AC-8242-BAD77AA6587D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12" creationId="{435969AA-49F4-4DFE-BEB3-2B0593D28CA2}"/>
          </ac:spMkLst>
        </pc:spChg>
        <pc:picChg chg="add mod">
          <ac:chgData name="Cristian Chilipirea" userId="34ab170da5908fc4" providerId="LiveId" clId="{DFCF1A2B-AC08-4933-9280-F6BBF1F2638C}" dt="2021-02-18T22:00:39.056" v="329"/>
          <ac:picMkLst>
            <pc:docMk/>
            <pc:sldMk cId="2488350613" sldId="801"/>
            <ac:picMk id="19" creationId="{5B399A4E-2834-41BD-846E-BEA2389E2CC5}"/>
          </ac:picMkLst>
        </pc:pic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7" creationId="{1195ED24-6628-4CF2-A1B5-235EDD347616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3" creationId="{48624116-2745-43DB-9338-4329EE896B31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4" creationId="{EB91E125-FB13-4B85-A477-1C5EC9EC0BAD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5" creationId="{C1BCA105-8879-4832-B120-34983FE3BDEE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6" creationId="{9C69E617-B945-4983-9397-C2715B483DA7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7" creationId="{C8056193-7F6D-4290-BCF7-A1C53179B722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8" creationId="{C35A9B10-6B1E-4E26-80AC-2C6B078779A5}"/>
          </ac:cxnSpMkLst>
        </pc:cxnChg>
      </pc:sldChg>
      <pc:sldChg chg="modSp new del mod">
        <pc:chgData name="Cristian Chilipirea" userId="34ab170da5908fc4" providerId="LiveId" clId="{DFCF1A2B-AC08-4933-9280-F6BBF1F2638C}" dt="2021-02-18T22:00:57.202" v="335" actId="680"/>
        <pc:sldMkLst>
          <pc:docMk/>
          <pc:sldMk cId="1675464529" sldId="802"/>
        </pc:sldMkLst>
        <pc:spChg chg="mod">
          <ac:chgData name="Cristian Chilipirea" userId="34ab170da5908fc4" providerId="LiveId" clId="{DFCF1A2B-AC08-4933-9280-F6BBF1F2638C}" dt="2021-02-18T22:00:56.012" v="333"/>
          <ac:spMkLst>
            <pc:docMk/>
            <pc:sldMk cId="1675464529" sldId="802"/>
            <ac:spMk id="4" creationId="{3419218B-F378-4881-87A8-DA0D10344C87}"/>
          </ac:spMkLst>
        </pc:spChg>
      </pc:sldChg>
      <pc:sldChg chg="addSp delSp modSp new mod">
        <pc:chgData name="Cristian Chilipirea" userId="34ab170da5908fc4" providerId="LiveId" clId="{DFCF1A2B-AC08-4933-9280-F6BBF1F2638C}" dt="2021-02-18T22:01:17.260" v="340"/>
        <pc:sldMkLst>
          <pc:docMk/>
          <pc:sldMk cId="2662470063" sldId="802"/>
        </pc:sldMkLst>
        <pc:spChg chg="mod">
          <ac:chgData name="Cristian Chilipirea" userId="34ab170da5908fc4" providerId="LiveId" clId="{DFCF1A2B-AC08-4933-9280-F6BBF1F2638C}" dt="2021-02-18T22:01:11.075" v="338"/>
          <ac:spMkLst>
            <pc:docMk/>
            <pc:sldMk cId="2662470063" sldId="802"/>
            <ac:spMk id="3" creationId="{10B9552E-632E-472F-9BFF-BCA9027936C1}"/>
          </ac:spMkLst>
        </pc:spChg>
        <pc:spChg chg="del">
          <ac:chgData name="Cristian Chilipirea" userId="34ab170da5908fc4" providerId="LiveId" clId="{DFCF1A2B-AC08-4933-9280-F6BBF1F2638C}" dt="2021-02-18T22:01:12.454" v="339" actId="478"/>
          <ac:spMkLst>
            <pc:docMk/>
            <pc:sldMk cId="2662470063" sldId="802"/>
            <ac:spMk id="4" creationId="{02A0AAF4-2DAA-4579-8324-3755C9FCC81B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5" creationId="{E7E9EA71-FFC6-45E4-A208-D16F317310F8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6" creationId="{047AEFA7-DCDE-4197-8DCC-FF93FAD4D416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8" creationId="{0DD7C725-173F-414B-B552-48CA7DB8A1D9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9" creationId="{FD6A5418-DEE7-4C52-AECB-6851EEEBE153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10" creationId="{0F31EA21-009B-46EC-8DF7-05EEDC46BEEC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11" creationId="{BAF768EE-35F7-4762-A5FA-12D9A394FC6C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12" creationId="{732F71DC-B148-49B5-A956-92DD80E1A6BE}"/>
          </ac:spMkLst>
        </pc:spChg>
        <pc:picChg chg="add mod">
          <ac:chgData name="Cristian Chilipirea" userId="34ab170da5908fc4" providerId="LiveId" clId="{DFCF1A2B-AC08-4933-9280-F6BBF1F2638C}" dt="2021-02-18T22:01:17.260" v="340"/>
          <ac:picMkLst>
            <pc:docMk/>
            <pc:sldMk cId="2662470063" sldId="802"/>
            <ac:picMk id="19" creationId="{B43906F4-1C93-4296-99BE-7B3CA27E9A36}"/>
          </ac:picMkLst>
        </pc:pic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7" creationId="{9F5C9988-9D05-41B9-95DD-2A7F2A9CCB10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3" creationId="{B1C53159-1D0E-467F-9911-32E483874EFD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4" creationId="{DEFAEC86-AB9D-47D6-8AC1-E9EE2D804E1E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5" creationId="{4D450C80-DC60-4628-8571-587E500964AD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6" creationId="{937C264B-ECAB-470D-9958-1FBE6CF6A8E5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7" creationId="{69F3B046-1B0F-4738-93C0-12EF9956FE83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8" creationId="{B768D3AA-EFAA-403F-A8ED-E1181232E06C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1:47.599" v="345" actId="478"/>
        <pc:sldMkLst>
          <pc:docMk/>
          <pc:sldMk cId="2772136118" sldId="803"/>
        </pc:sldMkLst>
        <pc:spChg chg="mod">
          <ac:chgData name="Cristian Chilipirea" userId="34ab170da5908fc4" providerId="LiveId" clId="{DFCF1A2B-AC08-4933-9280-F6BBF1F2638C}" dt="2021-02-18T22:01:40.912" v="343"/>
          <ac:spMkLst>
            <pc:docMk/>
            <pc:sldMk cId="2772136118" sldId="803"/>
            <ac:spMk id="3" creationId="{1CA6ABF2-403C-4E87-9D68-E45115547F57}"/>
          </ac:spMkLst>
        </pc:spChg>
        <pc:spChg chg="del">
          <ac:chgData name="Cristian Chilipirea" userId="34ab170da5908fc4" providerId="LiveId" clId="{DFCF1A2B-AC08-4933-9280-F6BBF1F2638C}" dt="2021-02-18T22:01:47.599" v="345" actId="478"/>
          <ac:spMkLst>
            <pc:docMk/>
            <pc:sldMk cId="2772136118" sldId="803"/>
            <ac:spMk id="4" creationId="{ABB5ADBE-C241-4142-A447-3400EC9F2B5A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5" creationId="{B3EBCC9E-43B4-4039-ADB2-581DBD8D26C7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6" creationId="{6A887515-2796-43CC-B6D6-EF4FA4AD4442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8" creationId="{49EAB868-9839-4B25-8C9A-2E0C8813A6AC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9" creationId="{B0F9251C-57AD-4F41-BAC8-6CB06DB41718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10" creationId="{CDDCB1EF-1443-497E-B553-FDC956D4460C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11" creationId="{8084A253-92C0-4343-9A33-0B055BFA20CC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12" creationId="{55E7CEF8-6366-4F29-AAD5-0E5C41BADB6A}"/>
          </ac:spMkLst>
        </pc:spChg>
        <pc:picChg chg="add mod">
          <ac:chgData name="Cristian Chilipirea" userId="34ab170da5908fc4" providerId="LiveId" clId="{DFCF1A2B-AC08-4933-9280-F6BBF1F2638C}" dt="2021-02-18T22:01:45.324" v="344"/>
          <ac:picMkLst>
            <pc:docMk/>
            <pc:sldMk cId="2772136118" sldId="803"/>
            <ac:picMk id="19" creationId="{2DD37CA9-DA4A-434C-890B-E745499D3CC9}"/>
          </ac:picMkLst>
        </pc:pic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7" creationId="{95525B6C-A31B-4CBC-83F5-90B25CF49C3B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3" creationId="{8FBCBF5A-9559-4240-8C27-EFED24614C9B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4" creationId="{7B6B5F15-FBE9-4E63-81F7-286AAE8707C4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5" creationId="{5C119773-438C-4089-98F9-830D148EFBFD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6" creationId="{2B04DC97-18B0-426F-9F9A-9DD5EF2D1614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7" creationId="{59CFF7C2-C719-4A01-8C70-486A348F7E39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8" creationId="{6B10863C-A2D5-4FC4-BC88-BC68BC576714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2:09.748" v="350"/>
        <pc:sldMkLst>
          <pc:docMk/>
          <pc:sldMk cId="2461779038" sldId="804"/>
        </pc:sldMkLst>
        <pc:spChg chg="mod">
          <ac:chgData name="Cristian Chilipirea" userId="34ab170da5908fc4" providerId="LiveId" clId="{DFCF1A2B-AC08-4933-9280-F6BBF1F2638C}" dt="2021-02-18T22:02:04.404" v="348"/>
          <ac:spMkLst>
            <pc:docMk/>
            <pc:sldMk cId="2461779038" sldId="804"/>
            <ac:spMk id="3" creationId="{34CC6132-83BA-4A63-9283-1547581B4140}"/>
          </ac:spMkLst>
        </pc:spChg>
        <pc:spChg chg="del">
          <ac:chgData name="Cristian Chilipirea" userId="34ab170da5908fc4" providerId="LiveId" clId="{DFCF1A2B-AC08-4933-9280-F6BBF1F2638C}" dt="2021-02-18T22:02:06.005" v="349" actId="478"/>
          <ac:spMkLst>
            <pc:docMk/>
            <pc:sldMk cId="2461779038" sldId="804"/>
            <ac:spMk id="4" creationId="{7AA22440-4DA0-4A03-81B0-827DF925502B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5" creationId="{B8175369-234B-4AC0-8B8B-1A801BD419C9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6" creationId="{79B4B46F-4E91-4B44-911B-2CD1026E6189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8" creationId="{69FFB941-B049-4498-BAA9-A2C6FA112064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9" creationId="{ABA1DAE9-D87D-4641-B94E-7A5F53AC81B1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10" creationId="{696378A7-9772-4AB2-B92D-979DD073E7A9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11" creationId="{B89E952B-F37B-4670-9DD1-26F78BAD7DF3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12" creationId="{3BADCA19-F81F-4F66-9C23-3D38AD674618}"/>
          </ac:spMkLst>
        </pc:spChg>
        <pc:picChg chg="add mod">
          <ac:chgData name="Cristian Chilipirea" userId="34ab170da5908fc4" providerId="LiveId" clId="{DFCF1A2B-AC08-4933-9280-F6BBF1F2638C}" dt="2021-02-18T22:02:09.748" v="350"/>
          <ac:picMkLst>
            <pc:docMk/>
            <pc:sldMk cId="2461779038" sldId="804"/>
            <ac:picMk id="19" creationId="{DB9C130E-EA4E-4DCC-9F59-22550F30E9E3}"/>
          </ac:picMkLst>
        </pc:pic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7" creationId="{E80697FA-461B-4E6B-90FF-90E0B97814E6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3" creationId="{1D63EFF3-C703-4B56-A401-6735BCD6E0E7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4" creationId="{A47A0BDA-DAE9-448A-98A4-834567FABA91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5" creationId="{868C9799-B675-4E7B-852D-9D9A1F498247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6" creationId="{A719566E-EFBC-4C07-9F03-BB812B68DEE9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7" creationId="{1D5BE2D0-48F4-4FC8-B749-6174F3790CC3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8" creationId="{C02B5C2D-461A-40FF-BAEC-EE3B641455F1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2:26.126" v="355"/>
        <pc:sldMkLst>
          <pc:docMk/>
          <pc:sldMk cId="2224280904" sldId="805"/>
        </pc:sldMkLst>
        <pc:spChg chg="mod">
          <ac:chgData name="Cristian Chilipirea" userId="34ab170da5908fc4" providerId="LiveId" clId="{DFCF1A2B-AC08-4933-9280-F6BBF1F2638C}" dt="2021-02-18T22:02:19.433" v="353"/>
          <ac:spMkLst>
            <pc:docMk/>
            <pc:sldMk cId="2224280904" sldId="805"/>
            <ac:spMk id="3" creationId="{E200D2F8-EE8C-4A12-9E8A-8370C1350438}"/>
          </ac:spMkLst>
        </pc:spChg>
        <pc:spChg chg="del">
          <ac:chgData name="Cristian Chilipirea" userId="34ab170da5908fc4" providerId="LiveId" clId="{DFCF1A2B-AC08-4933-9280-F6BBF1F2638C}" dt="2021-02-18T22:02:21.060" v="354" actId="478"/>
          <ac:spMkLst>
            <pc:docMk/>
            <pc:sldMk cId="2224280904" sldId="805"/>
            <ac:spMk id="4" creationId="{11A50824-7D4B-4DFC-8F79-7BC88C9E1D1B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5" creationId="{359392AE-05D3-437B-8FA0-599897A821A0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6" creationId="{8AA218C2-356B-45CA-8F0F-B07D90B467C8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8" creationId="{2AC204D0-6E29-4692-9970-FBA30970046E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9" creationId="{EC10C7FC-A89E-45CF-9B72-25B47D31C672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10" creationId="{4ED329B4-F207-406C-8025-508A3ECEB4DF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11" creationId="{3D5252CA-ABFF-4C55-B392-1329675309C6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12" creationId="{00C76488-DB35-47E2-AE8F-ADE1216E050B}"/>
          </ac:spMkLst>
        </pc:spChg>
        <pc:picChg chg="add mod">
          <ac:chgData name="Cristian Chilipirea" userId="34ab170da5908fc4" providerId="LiveId" clId="{DFCF1A2B-AC08-4933-9280-F6BBF1F2638C}" dt="2021-02-18T22:02:26.126" v="355"/>
          <ac:picMkLst>
            <pc:docMk/>
            <pc:sldMk cId="2224280904" sldId="805"/>
            <ac:picMk id="19" creationId="{EE9447B3-BFAA-428D-A903-20BE5B874742}"/>
          </ac:picMkLst>
        </pc:pic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7" creationId="{0378D8B2-EF9D-4985-BC0B-856BE3B748C6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3" creationId="{ADE1C764-4672-4645-B692-9BD2109D617D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4" creationId="{79E89177-5741-4CF9-B9A9-E46C6EF251FD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5" creationId="{5533B35D-1A77-407A-841F-61D6BEC6071F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6" creationId="{11B04CC1-B4B1-4DF9-91E6-C738F488247D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7" creationId="{15885A7F-0706-46B9-8629-F5AFB0397DF8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8" creationId="{1BAB016B-68A3-4879-A2DB-710C03AE9930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2:42.015" v="360"/>
        <pc:sldMkLst>
          <pc:docMk/>
          <pc:sldMk cId="379959351" sldId="806"/>
        </pc:sldMkLst>
        <pc:spChg chg="mod">
          <ac:chgData name="Cristian Chilipirea" userId="34ab170da5908fc4" providerId="LiveId" clId="{DFCF1A2B-AC08-4933-9280-F6BBF1F2638C}" dt="2021-02-18T22:02:35.615" v="358"/>
          <ac:spMkLst>
            <pc:docMk/>
            <pc:sldMk cId="379959351" sldId="806"/>
            <ac:spMk id="3" creationId="{8CBA0C6A-EA21-4D4A-A836-9853502CC1E2}"/>
          </ac:spMkLst>
        </pc:spChg>
        <pc:spChg chg="del">
          <ac:chgData name="Cristian Chilipirea" userId="34ab170da5908fc4" providerId="LiveId" clId="{DFCF1A2B-AC08-4933-9280-F6BBF1F2638C}" dt="2021-02-18T22:02:36.834" v="359" actId="478"/>
          <ac:spMkLst>
            <pc:docMk/>
            <pc:sldMk cId="379959351" sldId="806"/>
            <ac:spMk id="4" creationId="{245052DC-8296-4981-9BFB-62F8DD4662D0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5" creationId="{BC9FA12E-ACB4-497D-938A-832710C05010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6" creationId="{7209BADB-CDF8-4C9F-8763-B7EB37955F30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8" creationId="{5E36CFF6-BF0D-4A23-81B1-C89DE71D89A2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9" creationId="{BDCB35C4-0EA6-41AC-91E4-636BD2CA8ED2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10" creationId="{21078046-7994-4B8E-BF17-ADA8847F9B56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11" creationId="{1A9A970E-1601-4E9D-9D06-175BB78C7B9C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12" creationId="{40269A62-28B6-4F4D-A859-5DEAF08E89DC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20" creationId="{C4D46804-D15E-4829-A5E3-0D8525B87D99}"/>
          </ac:spMkLst>
        </pc:spChg>
        <pc:picChg chg="add mod">
          <ac:chgData name="Cristian Chilipirea" userId="34ab170da5908fc4" providerId="LiveId" clId="{DFCF1A2B-AC08-4933-9280-F6BBF1F2638C}" dt="2021-02-18T22:02:42.015" v="360"/>
          <ac:picMkLst>
            <pc:docMk/>
            <pc:sldMk cId="379959351" sldId="806"/>
            <ac:picMk id="19" creationId="{56FF14EA-4D25-4FE8-BCC2-3267E96E4697}"/>
          </ac:picMkLst>
        </pc:pic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7" creationId="{4B7A6ED3-B759-4B5B-A215-E0865ED23110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3" creationId="{46D7934D-B07B-41ED-867E-7EFF21CD4BAA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4" creationId="{A94325C4-346D-4A92-B2BD-7FECCC41E661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5" creationId="{761201DB-7830-4BD5-B50C-9440B185332B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6" creationId="{8829FE3E-CF77-4F7D-AB0E-01A263DBBCD5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7" creationId="{00CFCAF2-83B8-4DF7-A693-56AFDDA9B670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8" creationId="{BD06CF5D-29F4-4F92-AAB9-0F364DAD3C81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3:03.176" v="365"/>
        <pc:sldMkLst>
          <pc:docMk/>
          <pc:sldMk cId="2883760053" sldId="807"/>
        </pc:sldMkLst>
        <pc:spChg chg="mod">
          <ac:chgData name="Cristian Chilipirea" userId="34ab170da5908fc4" providerId="LiveId" clId="{DFCF1A2B-AC08-4933-9280-F6BBF1F2638C}" dt="2021-02-18T22:02:57.323" v="363"/>
          <ac:spMkLst>
            <pc:docMk/>
            <pc:sldMk cId="2883760053" sldId="807"/>
            <ac:spMk id="3" creationId="{24DC8884-860F-4578-B139-0B804C5BBA75}"/>
          </ac:spMkLst>
        </pc:spChg>
        <pc:spChg chg="del">
          <ac:chgData name="Cristian Chilipirea" userId="34ab170da5908fc4" providerId="LiveId" clId="{DFCF1A2B-AC08-4933-9280-F6BBF1F2638C}" dt="2021-02-18T22:02:58.622" v="364" actId="478"/>
          <ac:spMkLst>
            <pc:docMk/>
            <pc:sldMk cId="2883760053" sldId="807"/>
            <ac:spMk id="4" creationId="{C8667181-4257-4318-9683-B61675C0FB64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5" creationId="{6D0F117A-A65F-4112-B04F-EA1C9C5AEB7A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6" creationId="{2285BBE0-9153-4D42-9BF3-0C172CC39946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8" creationId="{8D56BD53-583D-425A-B0CB-709C6E72AB71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9" creationId="{BC1817AB-43EF-41D6-8943-6309CBA6778C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10" creationId="{74850605-3642-4577-ACA5-AF0452528D8C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11" creationId="{B7D9F042-81FC-41A7-B448-1C62AA1A9656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12" creationId="{A0A551A8-30CE-44F0-9563-5690A6A8932A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20" creationId="{DDB2832A-E961-4811-AA12-19612DAF092F}"/>
          </ac:spMkLst>
        </pc:spChg>
        <pc:picChg chg="add mod">
          <ac:chgData name="Cristian Chilipirea" userId="34ab170da5908fc4" providerId="LiveId" clId="{DFCF1A2B-AC08-4933-9280-F6BBF1F2638C}" dt="2021-02-18T22:03:03.176" v="365"/>
          <ac:picMkLst>
            <pc:docMk/>
            <pc:sldMk cId="2883760053" sldId="807"/>
            <ac:picMk id="19" creationId="{5CA41E42-16AE-4BC5-B685-4D4E4756EEEB}"/>
          </ac:picMkLst>
        </pc:pic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7" creationId="{99154874-0D44-47E0-A7EB-44954B1AECE4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3" creationId="{9F2E07D6-DF55-4425-8AE7-01606ED683B6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4" creationId="{C9FCB2AA-2B3C-45F5-9FBA-0F046E0E6875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5" creationId="{654E9DA9-35E1-4570-99C6-5D8CA29E939D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6" creationId="{60FFF180-B190-4D3C-AA06-7D0EA3258A22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7" creationId="{428E103F-3A01-4AB4-AF0D-8FC662545FF0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8" creationId="{3F04DCB4-CD03-4588-B603-22AA307C857B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3:17.779" v="370"/>
        <pc:sldMkLst>
          <pc:docMk/>
          <pc:sldMk cId="1520297417" sldId="808"/>
        </pc:sldMkLst>
        <pc:spChg chg="mod">
          <ac:chgData name="Cristian Chilipirea" userId="34ab170da5908fc4" providerId="LiveId" clId="{DFCF1A2B-AC08-4933-9280-F6BBF1F2638C}" dt="2021-02-18T22:03:11.267" v="368"/>
          <ac:spMkLst>
            <pc:docMk/>
            <pc:sldMk cId="1520297417" sldId="808"/>
            <ac:spMk id="3" creationId="{19EFC91B-88FC-4306-9EFF-C91977256880}"/>
          </ac:spMkLst>
        </pc:spChg>
        <pc:spChg chg="del">
          <ac:chgData name="Cristian Chilipirea" userId="34ab170da5908fc4" providerId="LiveId" clId="{DFCF1A2B-AC08-4933-9280-F6BBF1F2638C}" dt="2021-02-18T22:03:12.893" v="369" actId="478"/>
          <ac:spMkLst>
            <pc:docMk/>
            <pc:sldMk cId="1520297417" sldId="808"/>
            <ac:spMk id="4" creationId="{6ACCE01F-453E-4AEC-90AB-2F6289D02521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5" creationId="{0497C972-ABBE-4E04-8FAB-EE6348170178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6" creationId="{0623C4D2-00E0-4DE1-A685-5729C1D573DD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8" creationId="{192EB6DD-68B7-45F7-948E-A8B60B849EBF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9" creationId="{294F5602-4DA1-4D06-BB80-D1B02A094027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10" creationId="{1C6CB5E0-670A-4BF5-8E2B-BE0E2CE1F4C7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11" creationId="{9A7DF838-5AFA-46C5-966A-72A14DB272E9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12" creationId="{FE2D4971-D7DA-4401-88AA-2D7D716C6113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20" creationId="{C68C64EB-AF56-454A-96E0-39C7378F91A1}"/>
          </ac:spMkLst>
        </pc:spChg>
        <pc:picChg chg="add mod">
          <ac:chgData name="Cristian Chilipirea" userId="34ab170da5908fc4" providerId="LiveId" clId="{DFCF1A2B-AC08-4933-9280-F6BBF1F2638C}" dt="2021-02-18T22:03:17.779" v="370"/>
          <ac:picMkLst>
            <pc:docMk/>
            <pc:sldMk cId="1520297417" sldId="808"/>
            <ac:picMk id="19" creationId="{D30DF210-C151-4F75-A2E0-C4442186D5B1}"/>
          </ac:picMkLst>
        </pc:pic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7" creationId="{B78FFD1E-6563-4FC9-91B7-970C9780FC64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3" creationId="{ACDBA57F-9B72-42CA-BCD5-FB2E2E0FD8F3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4" creationId="{D72EBE28-EDA4-4BEA-B74D-8F80A9ED35CE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5" creationId="{EF455C7A-F3C5-48BA-A683-88BC8A7C6AF3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6" creationId="{857DC0A0-7179-4D5D-A2FD-661A5082EFAE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7" creationId="{F41B7B7B-AB85-4E47-9886-1739159E7A50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8" creationId="{DB1FD1AA-AC17-4C4C-94A5-E2AAAE610E9D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3:32.434" v="375"/>
        <pc:sldMkLst>
          <pc:docMk/>
          <pc:sldMk cId="3693385699" sldId="809"/>
        </pc:sldMkLst>
        <pc:spChg chg="mod">
          <ac:chgData name="Cristian Chilipirea" userId="34ab170da5908fc4" providerId="LiveId" clId="{DFCF1A2B-AC08-4933-9280-F6BBF1F2638C}" dt="2021-02-18T22:03:26.672" v="373"/>
          <ac:spMkLst>
            <pc:docMk/>
            <pc:sldMk cId="3693385699" sldId="809"/>
            <ac:spMk id="3" creationId="{7C50536F-4E49-4F04-85AE-0A448634EFF0}"/>
          </ac:spMkLst>
        </pc:spChg>
        <pc:spChg chg="del">
          <ac:chgData name="Cristian Chilipirea" userId="34ab170da5908fc4" providerId="LiveId" clId="{DFCF1A2B-AC08-4933-9280-F6BBF1F2638C}" dt="2021-02-18T22:03:28.411" v="374" actId="478"/>
          <ac:spMkLst>
            <pc:docMk/>
            <pc:sldMk cId="3693385699" sldId="809"/>
            <ac:spMk id="4" creationId="{EFB75266-08F7-479C-9768-FCDBEC5E5AC9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5" creationId="{05199172-C5DF-4567-B730-B52A3485C674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6" creationId="{163D948A-5FF6-48E8-8B7B-A7F9B0593C2A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8" creationId="{83BCB436-EA4D-4F44-81FB-4D5A909C9360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9" creationId="{10DDF820-6786-4241-9912-F8DB03F9895B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10" creationId="{93160F6B-A986-4B60-B6CE-D04D86DF1E5D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11" creationId="{2396BE02-5A00-4468-9DAD-F1BDFFAD1761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12" creationId="{7D272484-30A2-4C41-A80E-6F54CDEB23D9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20" creationId="{02F5EB54-7056-477E-8F11-7187195A9ED7}"/>
          </ac:spMkLst>
        </pc:spChg>
        <pc:picChg chg="add mod">
          <ac:chgData name="Cristian Chilipirea" userId="34ab170da5908fc4" providerId="LiveId" clId="{DFCF1A2B-AC08-4933-9280-F6BBF1F2638C}" dt="2021-02-18T22:03:32.434" v="375"/>
          <ac:picMkLst>
            <pc:docMk/>
            <pc:sldMk cId="3693385699" sldId="809"/>
            <ac:picMk id="19" creationId="{2CBBE31B-DC58-43BE-B968-559CBEDB27EB}"/>
          </ac:picMkLst>
        </pc:pic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7" creationId="{8F05B472-70B0-4A36-956E-669043A8407C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3" creationId="{DF45B9BD-BC04-4AD1-AD74-71B6A695BDC0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4" creationId="{1FBEA0E1-4DCD-408E-88C3-9D084EAAA1CF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5" creationId="{B850E229-D2AE-4F5A-B942-50FA40E820D4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6" creationId="{07D11268-D591-40D8-9746-0A3F135CE609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7" creationId="{5869ED62-760F-4D05-9486-98800D8CC63F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8" creationId="{19B57055-293A-4DB6-A84B-8D815ED82ED6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3:48.790" v="380"/>
        <pc:sldMkLst>
          <pc:docMk/>
          <pc:sldMk cId="1502811827" sldId="810"/>
        </pc:sldMkLst>
        <pc:spChg chg="mod">
          <ac:chgData name="Cristian Chilipirea" userId="34ab170da5908fc4" providerId="LiveId" clId="{DFCF1A2B-AC08-4933-9280-F6BBF1F2638C}" dt="2021-02-18T22:03:42.657" v="378"/>
          <ac:spMkLst>
            <pc:docMk/>
            <pc:sldMk cId="1502811827" sldId="810"/>
            <ac:spMk id="3" creationId="{28239C3B-CBAE-4D23-99B9-440E097B490F}"/>
          </ac:spMkLst>
        </pc:spChg>
        <pc:spChg chg="del">
          <ac:chgData name="Cristian Chilipirea" userId="34ab170da5908fc4" providerId="LiveId" clId="{DFCF1A2B-AC08-4933-9280-F6BBF1F2638C}" dt="2021-02-18T22:03:43.851" v="379" actId="478"/>
          <ac:spMkLst>
            <pc:docMk/>
            <pc:sldMk cId="1502811827" sldId="810"/>
            <ac:spMk id="4" creationId="{65DFF9AB-886B-4E77-B19E-0E0A6F73D822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5" creationId="{37D395A6-A96A-4C49-89F4-BFD95E72BA6F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6" creationId="{A35339B4-57D4-4F6F-8DAC-C28417B75A2E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8" creationId="{7E94E524-3A10-4E13-BA59-FE0AEF769A7B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9" creationId="{2A3260E3-ED99-45D6-892F-D3B18AACB23C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10" creationId="{7940BBDE-C4A1-445D-BF75-7AE6C80E4168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11" creationId="{5B6126F0-5E11-4D80-AC3E-202211BBB591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12" creationId="{3FEC4DE3-26D5-470A-BCCD-694EF395911E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20" creationId="{04127201-CFB7-494C-B80A-253DF2231A49}"/>
          </ac:spMkLst>
        </pc:spChg>
        <pc:picChg chg="add mod">
          <ac:chgData name="Cristian Chilipirea" userId="34ab170da5908fc4" providerId="LiveId" clId="{DFCF1A2B-AC08-4933-9280-F6BBF1F2638C}" dt="2021-02-18T22:03:48.790" v="380"/>
          <ac:picMkLst>
            <pc:docMk/>
            <pc:sldMk cId="1502811827" sldId="810"/>
            <ac:picMk id="19" creationId="{EDC6D7A9-8127-433D-B28D-5C1ECCA1F68C}"/>
          </ac:picMkLst>
        </pc:pic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7" creationId="{033DE54A-7A57-474C-9003-095394EF2401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3" creationId="{28E6C494-3836-4A33-8CEB-6950159AD6A0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4" creationId="{63F61509-BD71-4063-8270-CC583F461694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5" creationId="{B1EFACF4-CAAD-4778-8578-D6B450B9E1E3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6" creationId="{F86220BA-3704-439E-BE0C-5E9584B9E74D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7" creationId="{8FEB1059-DCE0-4257-BD7E-6A504A534CE9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8" creationId="{2474B157-9502-4C29-97ED-7345B9E3FE80}"/>
          </ac:cxnSpMkLst>
        </pc:cxnChg>
      </pc:sldChg>
      <pc:sldChg chg="delSp modSp new mod">
        <pc:chgData name="Cristian Chilipirea" userId="34ab170da5908fc4" providerId="LiveId" clId="{DFCF1A2B-AC08-4933-9280-F6BBF1F2638C}" dt="2021-02-18T22:04:14.486" v="384" actId="478"/>
        <pc:sldMkLst>
          <pc:docMk/>
          <pc:sldMk cId="1526031532" sldId="811"/>
        </pc:sldMkLst>
        <pc:spChg chg="mod">
          <ac:chgData name="Cristian Chilipirea" userId="34ab170da5908fc4" providerId="LiveId" clId="{DFCF1A2B-AC08-4933-9280-F6BBF1F2638C}" dt="2021-02-18T22:04:13.070" v="383"/>
          <ac:spMkLst>
            <pc:docMk/>
            <pc:sldMk cId="1526031532" sldId="811"/>
            <ac:spMk id="3" creationId="{3B0F86DE-2A64-41E9-AD54-23DDCFA79AF5}"/>
          </ac:spMkLst>
        </pc:spChg>
        <pc:spChg chg="del">
          <ac:chgData name="Cristian Chilipirea" userId="34ab170da5908fc4" providerId="LiveId" clId="{DFCF1A2B-AC08-4933-9280-F6BBF1F2638C}" dt="2021-02-18T22:04:14.486" v="384" actId="478"/>
          <ac:spMkLst>
            <pc:docMk/>
            <pc:sldMk cId="1526031532" sldId="811"/>
            <ac:spMk id="4" creationId="{B95E1A83-229E-4E87-9BE9-3C3708A6DA1B}"/>
          </ac:spMkLst>
        </pc:spChg>
      </pc:sldChg>
      <pc:sldChg chg="addSp delSp modSp new mod">
        <pc:chgData name="Cristian Chilipirea" userId="34ab170da5908fc4" providerId="LiveId" clId="{DFCF1A2B-AC08-4933-9280-F6BBF1F2638C}" dt="2021-02-18T22:04:32.609" v="389"/>
        <pc:sldMkLst>
          <pc:docMk/>
          <pc:sldMk cId="2742683360" sldId="812"/>
        </pc:sldMkLst>
        <pc:spChg chg="mod">
          <ac:chgData name="Cristian Chilipirea" userId="34ab170da5908fc4" providerId="LiveId" clId="{DFCF1A2B-AC08-4933-9280-F6BBF1F2638C}" dt="2021-02-18T22:04:26.532" v="387"/>
          <ac:spMkLst>
            <pc:docMk/>
            <pc:sldMk cId="2742683360" sldId="812"/>
            <ac:spMk id="3" creationId="{62372BD9-105E-40C6-A624-F3218CD5F122}"/>
          </ac:spMkLst>
        </pc:spChg>
        <pc:spChg chg="del">
          <ac:chgData name="Cristian Chilipirea" userId="34ab170da5908fc4" providerId="LiveId" clId="{DFCF1A2B-AC08-4933-9280-F6BBF1F2638C}" dt="2021-02-18T22:04:27.989" v="388" actId="478"/>
          <ac:spMkLst>
            <pc:docMk/>
            <pc:sldMk cId="2742683360" sldId="812"/>
            <ac:spMk id="4" creationId="{CB2D9D2D-1D6C-4C9D-9036-F605C0A9AF06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5" creationId="{18C1A898-B79F-4D92-A001-E8484F68E175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6" creationId="{04C7A7E7-DA6C-4BCE-8C2C-837911B05B67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8" creationId="{0FC1935B-284B-448C-A447-7B1EFB4ED625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9" creationId="{FFE100F7-2C92-4F05-BCBF-8EF6A25FE71E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10" creationId="{25437B4E-A395-4DA3-95DB-32354188E64F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11" creationId="{EABC3EDE-9240-47FF-846D-0CDA729293E7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12" creationId="{8C58A25F-D28B-48DE-BF70-F7F524E4AD6C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20" creationId="{FDC9B5BD-0FE1-46EE-9250-9CDE06B4BFFC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21" creationId="{248A0F19-3676-4A3C-81EC-92913F29F65F}"/>
          </ac:spMkLst>
        </pc:spChg>
        <pc:picChg chg="add mod">
          <ac:chgData name="Cristian Chilipirea" userId="34ab170da5908fc4" providerId="LiveId" clId="{DFCF1A2B-AC08-4933-9280-F6BBF1F2638C}" dt="2021-02-18T22:04:32.609" v="389"/>
          <ac:picMkLst>
            <pc:docMk/>
            <pc:sldMk cId="2742683360" sldId="812"/>
            <ac:picMk id="19" creationId="{15E8B5F0-BBF5-4CCE-9F72-51DAD74FDAB7}"/>
          </ac:picMkLst>
        </pc:pic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7" creationId="{3144339F-6CF2-415A-90BA-879B6C15964E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3" creationId="{4B37BEB8-0D17-4FD7-8CBC-3DE4A28AB01C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4" creationId="{E2B762E0-7CD5-488B-80C4-1947E5DEB099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5" creationId="{C0182272-9EBC-425E-9B39-0C747C3C7D6E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6" creationId="{6551BDC0-E02E-422E-9FEB-E57C96A939FD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7" creationId="{60BA6A5D-4AED-4BFF-A82D-F9AAE9016054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8" creationId="{E8C1E8BA-5CD0-4D39-943E-11A544EBAE0A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4:44.889" v="393"/>
        <pc:sldMkLst>
          <pc:docMk/>
          <pc:sldMk cId="2767396127" sldId="813"/>
        </pc:sldMkLst>
        <pc:spChg chg="mod">
          <ac:chgData name="Cristian Chilipirea" userId="34ab170da5908fc4" providerId="LiveId" clId="{DFCF1A2B-AC08-4933-9280-F6BBF1F2638C}" dt="2021-02-18T22:04:39.343" v="391"/>
          <ac:spMkLst>
            <pc:docMk/>
            <pc:sldMk cId="2767396127" sldId="813"/>
            <ac:spMk id="3" creationId="{13B7FA62-AD03-4CD8-A448-3DEB487E1C89}"/>
          </ac:spMkLst>
        </pc:spChg>
        <pc:spChg chg="del">
          <ac:chgData name="Cristian Chilipirea" userId="34ab170da5908fc4" providerId="LiveId" clId="{DFCF1A2B-AC08-4933-9280-F6BBF1F2638C}" dt="2021-02-18T22:04:40.650" v="392" actId="478"/>
          <ac:spMkLst>
            <pc:docMk/>
            <pc:sldMk cId="2767396127" sldId="813"/>
            <ac:spMk id="4" creationId="{5A3E94F5-7C86-467E-AB87-8BD85CC003BE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5" creationId="{776718EA-BB5A-4C65-91E8-0C15F92783AC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6" creationId="{3824F175-BB78-40FE-998F-3D9750C84F0E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8" creationId="{EF95B388-5DDD-4CEB-974C-0213339529DD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9" creationId="{E0BA6C84-E734-4C1A-976F-39891CB313E9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10" creationId="{F4D2B219-B2E5-4911-BB67-1AC3D2F17445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11" creationId="{EF5E9D79-4094-4824-B5A3-837484AC2401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12" creationId="{70084518-08EE-4D6D-A1E9-E5C89CFB4CDB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20" creationId="{9B107069-A78D-4F13-B016-7EDC2DC29A23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21" creationId="{85FB3647-FD52-4789-91A1-E609107766CC}"/>
          </ac:spMkLst>
        </pc:spChg>
        <pc:picChg chg="add mod">
          <ac:chgData name="Cristian Chilipirea" userId="34ab170da5908fc4" providerId="LiveId" clId="{DFCF1A2B-AC08-4933-9280-F6BBF1F2638C}" dt="2021-02-18T22:04:44.889" v="393"/>
          <ac:picMkLst>
            <pc:docMk/>
            <pc:sldMk cId="2767396127" sldId="813"/>
            <ac:picMk id="19" creationId="{F2E57B2C-CD4B-423E-8DEF-97A0FD82C0EB}"/>
          </ac:picMkLst>
        </pc:pic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7" creationId="{17330515-4239-4018-B38D-A0969BBC88D6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3" creationId="{730317DA-94A4-4ECD-978A-47763697CF5A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4" creationId="{B1A72C49-118F-4A17-AD3C-765D5FC762B4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5" creationId="{5347E9B8-A92D-4448-B30A-E81A03E5D0F0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6" creationId="{55C09B28-8E45-4D13-B593-362356D0C098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7" creationId="{5E720496-3AB8-408D-9354-D2D80AFB3C3B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8" creationId="{E7B3AA4C-B522-4C14-8F96-E83F374F41D9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5:07.239" v="398" actId="478"/>
        <pc:sldMkLst>
          <pc:docMk/>
          <pc:sldMk cId="3585101436" sldId="814"/>
        </pc:sldMkLst>
        <pc:spChg chg="mod">
          <ac:chgData name="Cristian Chilipirea" userId="34ab170da5908fc4" providerId="LiveId" clId="{DFCF1A2B-AC08-4933-9280-F6BBF1F2638C}" dt="2021-02-18T22:05:00.780" v="396"/>
          <ac:spMkLst>
            <pc:docMk/>
            <pc:sldMk cId="3585101436" sldId="814"/>
            <ac:spMk id="3" creationId="{0EC7DC59-4FE4-4C4F-93AC-DC5E9D4903E5}"/>
          </ac:spMkLst>
        </pc:spChg>
        <pc:spChg chg="del">
          <ac:chgData name="Cristian Chilipirea" userId="34ab170da5908fc4" providerId="LiveId" clId="{DFCF1A2B-AC08-4933-9280-F6BBF1F2638C}" dt="2021-02-18T22:05:07.239" v="398" actId="478"/>
          <ac:spMkLst>
            <pc:docMk/>
            <pc:sldMk cId="3585101436" sldId="814"/>
            <ac:spMk id="4" creationId="{A859355F-E9CC-410D-9895-145677C71C32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5" creationId="{42AC2735-5DAD-484F-BBFC-45CEE85BB398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6" creationId="{9D0B0AD2-52DA-4D69-8E68-494BC9DB8CEE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8" creationId="{6F859295-B7BF-45F9-8235-7BF5283E27D4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9" creationId="{16F88C82-1DCB-4AF8-8261-D45EFFA8B92D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10" creationId="{3AECDF84-05F0-48D3-AB61-36FF256A5B26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11" creationId="{4F4EC940-761E-411C-AAEF-E8BB327B4608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12" creationId="{43F25265-BFC9-4B96-9DE6-E14A193D7DF3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20" creationId="{7AF5870B-D427-4290-97B4-F73742A599DA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21" creationId="{BA32DA00-73C9-4610-BD14-79FEEECEDB03}"/>
          </ac:spMkLst>
        </pc:spChg>
        <pc:picChg chg="add mod">
          <ac:chgData name="Cristian Chilipirea" userId="34ab170da5908fc4" providerId="LiveId" clId="{DFCF1A2B-AC08-4933-9280-F6BBF1F2638C}" dt="2021-02-18T22:05:05.619" v="397"/>
          <ac:picMkLst>
            <pc:docMk/>
            <pc:sldMk cId="3585101436" sldId="814"/>
            <ac:picMk id="19" creationId="{BAF86488-AD67-4C26-86DA-9F543B96D903}"/>
          </ac:picMkLst>
        </pc:pic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7" creationId="{CDA27838-84CB-4D09-ACF5-1F9D97432D63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3" creationId="{08820E4E-85F8-4765-A960-BFAFF3DAA81C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4" creationId="{BDF3FE43-8029-4E13-88B0-FCDEE7F48F73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5" creationId="{AF7F3A6F-CFC7-43FC-A281-754B1E26DE28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6" creationId="{EBB35059-2931-4E2C-8E54-169E1EAE7C6C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7" creationId="{FD2FAA7F-04D4-40DA-A1B9-DF23890786F7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8" creationId="{326428C9-72C8-405B-858F-88CA646CCEDB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5:22.280" v="403"/>
        <pc:sldMkLst>
          <pc:docMk/>
          <pc:sldMk cId="3110503794" sldId="815"/>
        </pc:sldMkLst>
        <pc:spChg chg="mod">
          <ac:chgData name="Cristian Chilipirea" userId="34ab170da5908fc4" providerId="LiveId" clId="{DFCF1A2B-AC08-4933-9280-F6BBF1F2638C}" dt="2021-02-18T22:05:16.752" v="401"/>
          <ac:spMkLst>
            <pc:docMk/>
            <pc:sldMk cId="3110503794" sldId="815"/>
            <ac:spMk id="3" creationId="{FE7635B5-5AB5-439D-B7F7-D7BB42177FCF}"/>
          </ac:spMkLst>
        </pc:spChg>
        <pc:spChg chg="del">
          <ac:chgData name="Cristian Chilipirea" userId="34ab170da5908fc4" providerId="LiveId" clId="{DFCF1A2B-AC08-4933-9280-F6BBF1F2638C}" dt="2021-02-18T22:05:18.162" v="402" actId="478"/>
          <ac:spMkLst>
            <pc:docMk/>
            <pc:sldMk cId="3110503794" sldId="815"/>
            <ac:spMk id="4" creationId="{0F267236-C003-4F3A-869F-EA10D7E56A8E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5" creationId="{0BAC7D72-EBA3-43E6-BF00-39E0DCF67238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6" creationId="{2AD3007A-ECE4-4622-B552-ED5AD1770726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8" creationId="{3498DF44-8A3A-4137-A1B8-B10813FC21AC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9" creationId="{247EACAB-148C-493F-9A2A-1D2718C02D37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10" creationId="{42122A0C-C6B0-4831-973A-F54A0BC68584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11" creationId="{7A36F1CD-FA70-441A-9234-3211C959C87E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12" creationId="{7EE329F0-9147-4CCA-9BC4-9AB84E5F81D7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20" creationId="{B40C7810-ED20-4061-A0E6-2D3A3C078690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21" creationId="{D1E47B2C-911F-467D-94D2-E60065706CF4}"/>
          </ac:spMkLst>
        </pc:spChg>
        <pc:picChg chg="add mod">
          <ac:chgData name="Cristian Chilipirea" userId="34ab170da5908fc4" providerId="LiveId" clId="{DFCF1A2B-AC08-4933-9280-F6BBF1F2638C}" dt="2021-02-18T22:05:22.280" v="403"/>
          <ac:picMkLst>
            <pc:docMk/>
            <pc:sldMk cId="3110503794" sldId="815"/>
            <ac:picMk id="19" creationId="{0A36D1FB-3761-4BA4-9FE2-6DB458E183B9}"/>
          </ac:picMkLst>
        </pc:pic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7" creationId="{186B0352-FE6C-4FCB-9061-2E9B256A2058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3" creationId="{60E05B79-C07E-409C-90C6-9DF594EEF9C6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4" creationId="{3BCE7CBD-CC73-4133-89FB-0D267A7F0613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5" creationId="{737D3D34-5654-4F0A-8BB4-3EBD0149B8E2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6" creationId="{8F3AE352-19B4-4AAC-B5F1-181D96B20F87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7" creationId="{C2934EF1-427B-4266-96F6-14AC3624BC80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8" creationId="{B192E86E-0519-4554-8721-4BA792672952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5:59.353" v="411"/>
        <pc:sldMkLst>
          <pc:docMk/>
          <pc:sldMk cId="3863467537" sldId="816"/>
        </pc:sldMkLst>
        <pc:spChg chg="mod">
          <ac:chgData name="Cristian Chilipirea" userId="34ab170da5908fc4" providerId="LiveId" clId="{DFCF1A2B-AC08-4933-9280-F6BBF1F2638C}" dt="2021-02-18T22:05:52.871" v="409"/>
          <ac:spMkLst>
            <pc:docMk/>
            <pc:sldMk cId="3863467537" sldId="816"/>
            <ac:spMk id="3" creationId="{5C924A49-ADE9-4B18-9761-8A06B99CC036}"/>
          </ac:spMkLst>
        </pc:spChg>
        <pc:spChg chg="del">
          <ac:chgData name="Cristian Chilipirea" userId="34ab170da5908fc4" providerId="LiveId" clId="{DFCF1A2B-AC08-4933-9280-F6BBF1F2638C}" dt="2021-02-18T22:05:54.234" v="410" actId="478"/>
          <ac:spMkLst>
            <pc:docMk/>
            <pc:sldMk cId="3863467537" sldId="816"/>
            <ac:spMk id="4" creationId="{61C90F68-9DE4-49BD-8BFC-AE4170365C9B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5" creationId="{CF854CE3-2D9D-42EB-BE23-E347BAAD33D6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6" creationId="{D34835C4-CBF8-401F-8043-1B39BED3D273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8" creationId="{3C79E9EA-D9CA-4EE6-885D-B21950761CAD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9" creationId="{F074648B-FC6E-4742-8CE0-38BB2B780251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10" creationId="{696AD8D7-6407-43AA-9999-1A272465E655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11" creationId="{FD7EB513-B7D7-42F8-AD39-71719CEDE7DC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12" creationId="{3C70A100-693F-4192-B825-BB67C2D0AC33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20" creationId="{B57D7811-C64A-4873-A636-52A67408E4E3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21" creationId="{51CCF561-47AE-4EE9-BE76-BCCE7BE4009A}"/>
          </ac:spMkLst>
        </pc:spChg>
        <pc:picChg chg="add mod">
          <ac:chgData name="Cristian Chilipirea" userId="34ab170da5908fc4" providerId="LiveId" clId="{DFCF1A2B-AC08-4933-9280-F6BBF1F2638C}" dt="2021-02-18T22:05:59.353" v="411"/>
          <ac:picMkLst>
            <pc:docMk/>
            <pc:sldMk cId="3863467537" sldId="816"/>
            <ac:picMk id="19" creationId="{968BEB90-56C1-42A5-955D-B07B3010B3F1}"/>
          </ac:picMkLst>
        </pc:pic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7" creationId="{D02C029E-DBF2-46B1-A943-549635F0AD1B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3" creationId="{F8F325B6-24D5-4728-BAAD-34B2B344EBDD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4" creationId="{BD5A07A9-9A8D-4BD5-B74E-5753E476E35D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5" creationId="{40599898-EDA3-4ED5-9D33-75E0274C016A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6" creationId="{09BD481E-90A3-4186-AEA2-E17BF0C20FB9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7" creationId="{F0B8B0D4-191F-49A4-8B0C-EE9D6879C475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8" creationId="{B8E1AB96-7B69-46D5-AE53-A82236DCA442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6:32.856" v="419"/>
        <pc:sldMkLst>
          <pc:docMk/>
          <pc:sldMk cId="601829197" sldId="817"/>
        </pc:sldMkLst>
        <pc:spChg chg="mod">
          <ac:chgData name="Cristian Chilipirea" userId="34ab170da5908fc4" providerId="LiveId" clId="{DFCF1A2B-AC08-4933-9280-F6BBF1F2638C}" dt="2021-02-18T22:06:24.875" v="417"/>
          <ac:spMkLst>
            <pc:docMk/>
            <pc:sldMk cId="601829197" sldId="817"/>
            <ac:spMk id="3" creationId="{2E7AA164-2587-4BB0-830B-A86267E765ED}"/>
          </ac:spMkLst>
        </pc:spChg>
        <pc:spChg chg="del">
          <ac:chgData name="Cristian Chilipirea" userId="34ab170da5908fc4" providerId="LiveId" clId="{DFCF1A2B-AC08-4933-9280-F6BBF1F2638C}" dt="2021-02-18T22:06:26.982" v="418" actId="478"/>
          <ac:spMkLst>
            <pc:docMk/>
            <pc:sldMk cId="601829197" sldId="817"/>
            <ac:spMk id="4" creationId="{DD86DFE1-DBBC-43F8-909C-B180A9FE3B85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5" creationId="{7436F079-7789-4FF7-957E-96CDB12164CA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6" creationId="{0014AC45-9AB7-43A8-B88B-A4F997EE555A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8" creationId="{7FA02CAD-FAEC-4694-BAD5-9459A886C543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9" creationId="{9BF74ED9-3922-4965-8277-8F1D4483C830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10" creationId="{948BE69F-8064-491E-BC50-40A24DB09286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11" creationId="{739B2313-C104-48A4-A72F-259B0F94200C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12" creationId="{86004C9A-155D-4AF0-8DF6-19BDBBAC2A4E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20" creationId="{D771657A-D2AC-4629-81B3-72C0E0E6344D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21" creationId="{6B2A9814-0DDA-4383-B7DC-CABA8CB15FD3}"/>
          </ac:spMkLst>
        </pc:spChg>
        <pc:picChg chg="add mod">
          <ac:chgData name="Cristian Chilipirea" userId="34ab170da5908fc4" providerId="LiveId" clId="{DFCF1A2B-AC08-4933-9280-F6BBF1F2638C}" dt="2021-02-18T22:06:32.856" v="419"/>
          <ac:picMkLst>
            <pc:docMk/>
            <pc:sldMk cId="601829197" sldId="817"/>
            <ac:picMk id="19" creationId="{CC5D254C-742C-474F-91B8-1BF952EBFCBE}"/>
          </ac:picMkLst>
        </pc:pic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7" creationId="{5EFB4166-D6BE-4294-87F6-D0A5ED59FE8F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3" creationId="{69975755-AB9A-41F2-9805-2CE9F5E74C93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4" creationId="{67B22F32-E07B-40BB-81F6-51D0FFEBC709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5" creationId="{C1100E48-7554-4F96-887B-BFA11C8D69D3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6" creationId="{3307CFDC-5E1E-4152-BC0B-0491CBBA3B3C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7" creationId="{118C5447-8748-4FA0-8C64-E2BDCA95CFBB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8" creationId="{8BBAE49D-9372-49D2-9B34-3C66D6017D38}"/>
          </ac:cxnSpMkLst>
        </pc:cxnChg>
      </pc:sldChg>
      <pc:sldChg chg="new del">
        <pc:chgData name="Cristian Chilipirea" userId="34ab170da5908fc4" providerId="LiveId" clId="{DFCF1A2B-AC08-4933-9280-F6BBF1F2638C}" dt="2021-02-18T22:06:10.940" v="413" actId="47"/>
        <pc:sldMkLst>
          <pc:docMk/>
          <pc:sldMk cId="3706168227" sldId="817"/>
        </pc:sldMkLst>
      </pc:sldChg>
      <pc:sldChg chg="addSp delSp modSp new mod">
        <pc:chgData name="Cristian Chilipirea" userId="34ab170da5908fc4" providerId="LiveId" clId="{DFCF1A2B-AC08-4933-9280-F6BBF1F2638C}" dt="2021-02-18T22:06:50.889" v="424"/>
        <pc:sldMkLst>
          <pc:docMk/>
          <pc:sldMk cId="1259062108" sldId="818"/>
        </pc:sldMkLst>
        <pc:spChg chg="mod">
          <ac:chgData name="Cristian Chilipirea" userId="34ab170da5908fc4" providerId="LiveId" clId="{DFCF1A2B-AC08-4933-9280-F6BBF1F2638C}" dt="2021-02-18T22:06:44.193" v="422"/>
          <ac:spMkLst>
            <pc:docMk/>
            <pc:sldMk cId="1259062108" sldId="818"/>
            <ac:spMk id="3" creationId="{C728F603-E9B3-4550-AF91-C94D3C42A5CD}"/>
          </ac:spMkLst>
        </pc:spChg>
        <pc:spChg chg="del">
          <ac:chgData name="Cristian Chilipirea" userId="34ab170da5908fc4" providerId="LiveId" clId="{DFCF1A2B-AC08-4933-9280-F6BBF1F2638C}" dt="2021-02-18T22:06:45.498" v="423" actId="478"/>
          <ac:spMkLst>
            <pc:docMk/>
            <pc:sldMk cId="1259062108" sldId="818"/>
            <ac:spMk id="4" creationId="{65CB134F-2368-42E5-84A2-2955704C2592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5" creationId="{4891547A-601A-4DE5-B840-0A9A6C5D79B0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6" creationId="{6B303E02-FED1-435D-AB7C-B7A2786C73C5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8" creationId="{6E8F41D8-3B1B-47EA-A8A8-E73CE5C16B26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9" creationId="{0EF9A6CB-1918-4854-8F66-9A4F0E8B6BCD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10" creationId="{B8F7E558-A658-42AF-A650-65A559A1EC7B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11" creationId="{92201641-2496-4127-A87B-628F9A4EFEA1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12" creationId="{73485099-C875-4CFC-B134-ECC54663F0E3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20" creationId="{2456BF54-61D8-4C1E-98D0-56F85140EAEE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21" creationId="{E1EBAEB5-6D4A-4579-9EA7-B406F46411BE}"/>
          </ac:spMkLst>
        </pc:spChg>
        <pc:picChg chg="add mod">
          <ac:chgData name="Cristian Chilipirea" userId="34ab170da5908fc4" providerId="LiveId" clId="{DFCF1A2B-AC08-4933-9280-F6BBF1F2638C}" dt="2021-02-18T22:06:50.889" v="424"/>
          <ac:picMkLst>
            <pc:docMk/>
            <pc:sldMk cId="1259062108" sldId="818"/>
            <ac:picMk id="19" creationId="{D4F0F1E0-2F8F-4B8C-A0C5-9DA081AE4BD0}"/>
          </ac:picMkLst>
        </pc:pic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7" creationId="{8C286013-749A-4E4D-8BF6-EF7F8EDBA6B0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3" creationId="{705A563F-B885-42E1-9E73-CBDD6673E631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4" creationId="{5AED7747-5C41-4DB1-B201-9E3916256332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5" creationId="{022606C1-E07F-4583-8CD6-0ED4C87D855E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6" creationId="{B353BF30-6261-4C52-8408-C11CE9F352EF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7" creationId="{E2965EC7-D787-41E2-B056-9ECC4C0A0731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8" creationId="{CEB63128-A817-4908-A05D-2448B90BDA42}"/>
          </ac:cxnSpMkLst>
        </pc:cxnChg>
      </pc:sldChg>
      <pc:sldChg chg="new del">
        <pc:chgData name="Cristian Chilipirea" userId="34ab170da5908fc4" providerId="LiveId" clId="{DFCF1A2B-AC08-4933-9280-F6BBF1F2638C}" dt="2021-02-18T22:06:12.516" v="414" actId="47"/>
        <pc:sldMkLst>
          <pc:docMk/>
          <pc:sldMk cId="4082625745" sldId="818"/>
        </pc:sldMkLst>
      </pc:sldChg>
      <pc:sldChg chg="new del">
        <pc:chgData name="Cristian Chilipirea" userId="34ab170da5908fc4" providerId="LiveId" clId="{DFCF1A2B-AC08-4933-9280-F6BBF1F2638C}" dt="2021-02-18T22:06:14.203" v="415" actId="47"/>
        <pc:sldMkLst>
          <pc:docMk/>
          <pc:sldMk cId="316395055" sldId="819"/>
        </pc:sldMkLst>
      </pc:sldChg>
      <pc:sldChg chg="addSp delSp modSp new mod">
        <pc:chgData name="Cristian Chilipirea" userId="34ab170da5908fc4" providerId="LiveId" clId="{DFCF1A2B-AC08-4933-9280-F6BBF1F2638C}" dt="2021-02-18T22:30:00.073" v="772" actId="1076"/>
        <pc:sldMkLst>
          <pc:docMk/>
          <pc:sldMk cId="1428697574" sldId="819"/>
        </pc:sldMkLst>
        <pc:spChg chg="mod">
          <ac:chgData name="Cristian Chilipirea" userId="34ab170da5908fc4" providerId="LiveId" clId="{DFCF1A2B-AC08-4933-9280-F6BBF1F2638C}" dt="2021-02-18T22:07:04.369" v="427"/>
          <ac:spMkLst>
            <pc:docMk/>
            <pc:sldMk cId="1428697574" sldId="819"/>
            <ac:spMk id="3" creationId="{13631FC3-20E9-46E0-B8FE-2CE10F0418DF}"/>
          </ac:spMkLst>
        </pc:spChg>
        <pc:spChg chg="del">
          <ac:chgData name="Cristian Chilipirea" userId="34ab170da5908fc4" providerId="LiveId" clId="{DFCF1A2B-AC08-4933-9280-F6BBF1F2638C}" dt="2021-02-18T22:07:06.179" v="428" actId="478"/>
          <ac:spMkLst>
            <pc:docMk/>
            <pc:sldMk cId="1428697574" sldId="819"/>
            <ac:spMk id="4" creationId="{E0764B0F-4306-45D9-BA7B-00874AE4B771}"/>
          </ac:spMkLst>
        </pc:spChg>
        <pc:spChg chg="add del mod">
          <ac:chgData name="Cristian Chilipirea" userId="34ab170da5908fc4" providerId="LiveId" clId="{DFCF1A2B-AC08-4933-9280-F6BBF1F2638C}" dt="2021-02-18T22:24:36.631" v="606" actId="478"/>
          <ac:spMkLst>
            <pc:docMk/>
            <pc:sldMk cId="1428697574" sldId="819"/>
            <ac:spMk id="5" creationId="{1E611D97-F9C9-464A-B4C7-D61665827D4E}"/>
          </ac:spMkLst>
        </pc:spChg>
        <pc:spChg chg="add del mod">
          <ac:chgData name="Cristian Chilipirea" userId="34ab170da5908fc4" providerId="LiveId" clId="{DFCF1A2B-AC08-4933-9280-F6BBF1F2638C}" dt="2021-02-18T22:25:39.813" v="681" actId="478"/>
          <ac:spMkLst>
            <pc:docMk/>
            <pc:sldMk cId="1428697574" sldId="819"/>
            <ac:spMk id="6" creationId="{28EF1450-17BC-4285-B43F-EE604B49231C}"/>
          </ac:spMkLst>
        </pc:spChg>
        <pc:spChg chg="add mod">
          <ac:chgData name="Cristian Chilipirea" userId="34ab170da5908fc4" providerId="LiveId" clId="{DFCF1A2B-AC08-4933-9280-F6BBF1F2638C}" dt="2021-02-18T22:24:26.700" v="605" actId="1076"/>
          <ac:spMkLst>
            <pc:docMk/>
            <pc:sldMk cId="1428697574" sldId="819"/>
            <ac:spMk id="7" creationId="{E6C87C45-562C-4F7F-97F0-30A7B3FE826C}"/>
          </ac:spMkLst>
        </pc:spChg>
        <pc:spChg chg="add mod">
          <ac:chgData name="Cristian Chilipirea" userId="34ab170da5908fc4" providerId="LiveId" clId="{DFCF1A2B-AC08-4933-9280-F6BBF1F2638C}" dt="2021-02-18T22:24:47.316" v="610" actId="1076"/>
          <ac:spMkLst>
            <pc:docMk/>
            <pc:sldMk cId="1428697574" sldId="819"/>
            <ac:spMk id="8" creationId="{ED9087C7-EE7C-440F-9435-889DC448DE5B}"/>
          </ac:spMkLst>
        </pc:spChg>
        <pc:spChg chg="add mod">
          <ac:chgData name="Cristian Chilipirea" userId="34ab170da5908fc4" providerId="LiveId" clId="{DFCF1A2B-AC08-4933-9280-F6BBF1F2638C}" dt="2021-02-18T22:29:58.026" v="771" actId="1076"/>
          <ac:spMkLst>
            <pc:docMk/>
            <pc:sldMk cId="1428697574" sldId="819"/>
            <ac:spMk id="10" creationId="{3BD6C4CF-A0A3-478C-975D-CD153A25DD17}"/>
          </ac:spMkLst>
        </pc:spChg>
        <pc:spChg chg="add mod">
          <ac:chgData name="Cristian Chilipirea" userId="34ab170da5908fc4" providerId="LiveId" clId="{DFCF1A2B-AC08-4933-9280-F6BBF1F2638C}" dt="2021-02-18T22:30:00.073" v="772" actId="1076"/>
          <ac:spMkLst>
            <pc:docMk/>
            <pc:sldMk cId="1428697574" sldId="819"/>
            <ac:spMk id="11" creationId="{B7D99CB4-BD4F-4A31-9AE4-2D2734BF28C9}"/>
          </ac:spMkLst>
        </pc:spChg>
      </pc:sldChg>
      <pc:sldChg chg="new">
        <pc:chgData name="Cristian Chilipirea" userId="34ab170da5908fc4" providerId="LiveId" clId="{DFCF1A2B-AC08-4933-9280-F6BBF1F2638C}" dt="2021-02-18T22:08:15.271" v="495" actId="680"/>
        <pc:sldMkLst>
          <pc:docMk/>
          <pc:sldMk cId="2410552258" sldId="820"/>
        </pc:sldMkLst>
      </pc:sldChg>
      <pc:sldChg chg="addSp delSp modSp new mod">
        <pc:chgData name="Cristian Chilipirea" userId="34ab170da5908fc4" providerId="LiveId" clId="{DFCF1A2B-AC08-4933-9280-F6BBF1F2638C}" dt="2021-02-18T22:08:31.466" v="500"/>
        <pc:sldMkLst>
          <pc:docMk/>
          <pc:sldMk cId="370123499" sldId="821"/>
        </pc:sldMkLst>
        <pc:spChg chg="mod">
          <ac:chgData name="Cristian Chilipirea" userId="34ab170da5908fc4" providerId="LiveId" clId="{DFCF1A2B-AC08-4933-9280-F6BBF1F2638C}" dt="2021-02-18T22:08:26.165" v="498"/>
          <ac:spMkLst>
            <pc:docMk/>
            <pc:sldMk cId="370123499" sldId="821"/>
            <ac:spMk id="3" creationId="{0CE65EB9-7F1A-4145-BD63-9D6628BF0404}"/>
          </ac:spMkLst>
        </pc:spChg>
        <pc:spChg chg="del">
          <ac:chgData name="Cristian Chilipirea" userId="34ab170da5908fc4" providerId="LiveId" clId="{DFCF1A2B-AC08-4933-9280-F6BBF1F2638C}" dt="2021-02-18T22:08:27.446" v="499" actId="478"/>
          <ac:spMkLst>
            <pc:docMk/>
            <pc:sldMk cId="370123499" sldId="821"/>
            <ac:spMk id="4" creationId="{A7790264-56A6-477C-95A9-DF76C89EDB1A}"/>
          </ac:spMkLst>
        </pc:spChg>
        <pc:picChg chg="add mod">
          <ac:chgData name="Cristian Chilipirea" userId="34ab170da5908fc4" providerId="LiveId" clId="{DFCF1A2B-AC08-4933-9280-F6BBF1F2638C}" dt="2021-02-18T22:08:31.466" v="500"/>
          <ac:picMkLst>
            <pc:docMk/>
            <pc:sldMk cId="370123499" sldId="821"/>
            <ac:picMk id="5" creationId="{EFD8F9E1-A1CD-4DE3-BD7C-81289C8F52A2}"/>
          </ac:picMkLst>
        </pc:picChg>
        <pc:picChg chg="add mod">
          <ac:chgData name="Cristian Chilipirea" userId="34ab170da5908fc4" providerId="LiveId" clId="{DFCF1A2B-AC08-4933-9280-F6BBF1F2638C}" dt="2021-02-18T22:08:31.466" v="500"/>
          <ac:picMkLst>
            <pc:docMk/>
            <pc:sldMk cId="370123499" sldId="821"/>
            <ac:picMk id="6" creationId="{31E85CF7-D12F-44BD-95DF-787EA1C71CDD}"/>
          </ac:picMkLst>
        </pc:picChg>
      </pc:sldChg>
      <pc:sldChg chg="addSp delSp modSp new mod">
        <pc:chgData name="Cristian Chilipirea" userId="34ab170da5908fc4" providerId="LiveId" clId="{DFCF1A2B-AC08-4933-9280-F6BBF1F2638C}" dt="2021-02-18T22:08:46.853" v="505"/>
        <pc:sldMkLst>
          <pc:docMk/>
          <pc:sldMk cId="4201233731" sldId="822"/>
        </pc:sldMkLst>
        <pc:spChg chg="mod">
          <ac:chgData name="Cristian Chilipirea" userId="34ab170da5908fc4" providerId="LiveId" clId="{DFCF1A2B-AC08-4933-9280-F6BBF1F2638C}" dt="2021-02-18T22:08:42.104" v="503"/>
          <ac:spMkLst>
            <pc:docMk/>
            <pc:sldMk cId="4201233731" sldId="822"/>
            <ac:spMk id="3" creationId="{3B0BD405-535D-439A-A6B6-8F0FAEAD5D53}"/>
          </ac:spMkLst>
        </pc:spChg>
        <pc:spChg chg="del">
          <ac:chgData name="Cristian Chilipirea" userId="34ab170da5908fc4" providerId="LiveId" clId="{DFCF1A2B-AC08-4933-9280-F6BBF1F2638C}" dt="2021-02-18T22:08:43.505" v="504" actId="478"/>
          <ac:spMkLst>
            <pc:docMk/>
            <pc:sldMk cId="4201233731" sldId="822"/>
            <ac:spMk id="4" creationId="{D6CE76AF-54CF-4718-A306-0C07AFD6BC6F}"/>
          </ac:spMkLst>
        </pc:spChg>
        <pc:picChg chg="add mod">
          <ac:chgData name="Cristian Chilipirea" userId="34ab170da5908fc4" providerId="LiveId" clId="{DFCF1A2B-AC08-4933-9280-F6BBF1F2638C}" dt="2021-02-18T22:08:46.853" v="505"/>
          <ac:picMkLst>
            <pc:docMk/>
            <pc:sldMk cId="4201233731" sldId="822"/>
            <ac:picMk id="5" creationId="{FF80B736-239F-4C2D-81D6-274E2E07B78D}"/>
          </ac:picMkLst>
        </pc:picChg>
      </pc:sldChg>
      <pc:sldChg chg="addSp delSp modSp new mod">
        <pc:chgData name="Cristian Chilipirea" userId="34ab170da5908fc4" providerId="LiveId" clId="{DFCF1A2B-AC08-4933-9280-F6BBF1F2638C}" dt="2021-02-18T22:08:59.998" v="510"/>
        <pc:sldMkLst>
          <pc:docMk/>
          <pc:sldMk cId="884671910" sldId="823"/>
        </pc:sldMkLst>
        <pc:spChg chg="mod">
          <ac:chgData name="Cristian Chilipirea" userId="34ab170da5908fc4" providerId="LiveId" clId="{DFCF1A2B-AC08-4933-9280-F6BBF1F2638C}" dt="2021-02-18T22:08:54.401" v="508"/>
          <ac:spMkLst>
            <pc:docMk/>
            <pc:sldMk cId="884671910" sldId="823"/>
            <ac:spMk id="3" creationId="{A6FB154B-8C1F-4393-93C3-142D8059583F}"/>
          </ac:spMkLst>
        </pc:spChg>
        <pc:spChg chg="del">
          <ac:chgData name="Cristian Chilipirea" userId="34ab170da5908fc4" providerId="LiveId" clId="{DFCF1A2B-AC08-4933-9280-F6BBF1F2638C}" dt="2021-02-18T22:08:55.889" v="509" actId="478"/>
          <ac:spMkLst>
            <pc:docMk/>
            <pc:sldMk cId="884671910" sldId="823"/>
            <ac:spMk id="4" creationId="{27F24E42-1133-4EE9-AF92-241C18095058}"/>
          </ac:spMkLst>
        </pc:spChg>
        <pc:spChg chg="add mod">
          <ac:chgData name="Cristian Chilipirea" userId="34ab170da5908fc4" providerId="LiveId" clId="{DFCF1A2B-AC08-4933-9280-F6BBF1F2638C}" dt="2021-02-18T22:08:59.998" v="510"/>
          <ac:spMkLst>
            <pc:docMk/>
            <pc:sldMk cId="884671910" sldId="823"/>
            <ac:spMk id="5" creationId="{A0C57D45-F191-49A7-B688-6F68DBA6DE8B}"/>
          </ac:spMkLst>
        </pc:spChg>
      </pc:sldChg>
      <pc:sldChg chg="addSp delSp modSp new mod">
        <pc:chgData name="Cristian Chilipirea" userId="34ab170da5908fc4" providerId="LiveId" clId="{DFCF1A2B-AC08-4933-9280-F6BBF1F2638C}" dt="2021-02-18T22:09:15.906" v="515"/>
        <pc:sldMkLst>
          <pc:docMk/>
          <pc:sldMk cId="4001261231" sldId="824"/>
        </pc:sldMkLst>
        <pc:spChg chg="mod">
          <ac:chgData name="Cristian Chilipirea" userId="34ab170da5908fc4" providerId="LiveId" clId="{DFCF1A2B-AC08-4933-9280-F6BBF1F2638C}" dt="2021-02-18T22:09:08.886" v="513"/>
          <ac:spMkLst>
            <pc:docMk/>
            <pc:sldMk cId="4001261231" sldId="824"/>
            <ac:spMk id="3" creationId="{67477B0B-7CBF-4D06-AC31-ED419CD1F53B}"/>
          </ac:spMkLst>
        </pc:spChg>
        <pc:spChg chg="del">
          <ac:chgData name="Cristian Chilipirea" userId="34ab170da5908fc4" providerId="LiveId" clId="{DFCF1A2B-AC08-4933-9280-F6BBF1F2638C}" dt="2021-02-18T22:09:10.198" v="514" actId="478"/>
          <ac:spMkLst>
            <pc:docMk/>
            <pc:sldMk cId="4001261231" sldId="824"/>
            <ac:spMk id="4" creationId="{08C48F9A-7F58-44F1-88D4-490A03C62529}"/>
          </ac:spMkLst>
        </pc:spChg>
        <pc:spChg chg="add mod">
          <ac:chgData name="Cristian Chilipirea" userId="34ab170da5908fc4" providerId="LiveId" clId="{DFCF1A2B-AC08-4933-9280-F6BBF1F2638C}" dt="2021-02-18T22:09:15.906" v="515"/>
          <ac:spMkLst>
            <pc:docMk/>
            <pc:sldMk cId="4001261231" sldId="824"/>
            <ac:spMk id="7" creationId="{98F083DA-15BC-4D70-8BA2-545435FC8399}"/>
          </ac:spMkLst>
        </pc:spChg>
        <pc:spChg chg="add mod">
          <ac:chgData name="Cristian Chilipirea" userId="34ab170da5908fc4" providerId="LiveId" clId="{DFCF1A2B-AC08-4933-9280-F6BBF1F2638C}" dt="2021-02-18T22:09:15.906" v="515"/>
          <ac:spMkLst>
            <pc:docMk/>
            <pc:sldMk cId="4001261231" sldId="824"/>
            <ac:spMk id="9" creationId="{52612EE9-B29A-4899-8C91-1A77A4C648D1}"/>
          </ac:spMkLst>
        </pc:spChg>
        <pc:picChg chg="add mod">
          <ac:chgData name="Cristian Chilipirea" userId="34ab170da5908fc4" providerId="LiveId" clId="{DFCF1A2B-AC08-4933-9280-F6BBF1F2638C}" dt="2021-02-18T22:09:15.906" v="515"/>
          <ac:picMkLst>
            <pc:docMk/>
            <pc:sldMk cId="4001261231" sldId="824"/>
            <ac:picMk id="5" creationId="{922D0BAF-26C2-4C80-9DC1-73AED5822939}"/>
          </ac:picMkLst>
        </pc:picChg>
        <pc:picChg chg="add mod">
          <ac:chgData name="Cristian Chilipirea" userId="34ab170da5908fc4" providerId="LiveId" clId="{DFCF1A2B-AC08-4933-9280-F6BBF1F2638C}" dt="2021-02-18T22:09:15.906" v="515"/>
          <ac:picMkLst>
            <pc:docMk/>
            <pc:sldMk cId="4001261231" sldId="824"/>
            <ac:picMk id="6" creationId="{6705AE21-BECB-4A08-B8CB-E2DC292A1FB8}"/>
          </ac:picMkLst>
        </pc:picChg>
        <pc:picChg chg="add mod">
          <ac:chgData name="Cristian Chilipirea" userId="34ab170da5908fc4" providerId="LiveId" clId="{DFCF1A2B-AC08-4933-9280-F6BBF1F2638C}" dt="2021-02-18T22:09:15.906" v="515"/>
          <ac:picMkLst>
            <pc:docMk/>
            <pc:sldMk cId="4001261231" sldId="824"/>
            <ac:picMk id="8" creationId="{4BD62F1A-9B50-41FA-B8EF-4BAF04FF921B}"/>
          </ac:picMkLst>
        </pc:picChg>
      </pc:sldChg>
      <pc:sldChg chg="addSp delSp modSp new mod">
        <pc:chgData name="Cristian Chilipirea" userId="34ab170da5908fc4" providerId="LiveId" clId="{DFCF1A2B-AC08-4933-9280-F6BBF1F2638C}" dt="2021-02-18T22:45:05.329" v="799" actId="1076"/>
        <pc:sldMkLst>
          <pc:docMk/>
          <pc:sldMk cId="2076950460" sldId="825"/>
        </pc:sldMkLst>
        <pc:spChg chg="mod">
          <ac:chgData name="Cristian Chilipirea" userId="34ab170da5908fc4" providerId="LiveId" clId="{DFCF1A2B-AC08-4933-9280-F6BBF1F2638C}" dt="2021-02-18T22:09:25.381" v="518"/>
          <ac:spMkLst>
            <pc:docMk/>
            <pc:sldMk cId="2076950460" sldId="825"/>
            <ac:spMk id="3" creationId="{C0C253F9-A756-4911-9626-9F2769809C7F}"/>
          </ac:spMkLst>
        </pc:spChg>
        <pc:spChg chg="del">
          <ac:chgData name="Cristian Chilipirea" userId="34ab170da5908fc4" providerId="LiveId" clId="{DFCF1A2B-AC08-4933-9280-F6BBF1F2638C}" dt="2021-02-18T22:09:26.630" v="519" actId="478"/>
          <ac:spMkLst>
            <pc:docMk/>
            <pc:sldMk cId="2076950460" sldId="825"/>
            <ac:spMk id="4" creationId="{7FBE3BE9-34F7-4B63-970A-8EDFC8312745}"/>
          </ac:spMkLst>
        </pc:spChg>
        <pc:spChg chg="add mod">
          <ac:chgData name="Cristian Chilipirea" userId="34ab170da5908fc4" providerId="LiveId" clId="{DFCF1A2B-AC08-4933-9280-F6BBF1F2638C}" dt="2021-02-18T22:45:05.329" v="799" actId="1076"/>
          <ac:spMkLst>
            <pc:docMk/>
            <pc:sldMk cId="2076950460" sldId="825"/>
            <ac:spMk id="5" creationId="{540BF38C-EFE1-46A0-9E7B-810FE54BC48B}"/>
          </ac:spMkLst>
        </pc:spChg>
      </pc:sldChg>
      <pc:sldChg chg="modSp new mod">
        <pc:chgData name="Cristian Chilipirea" userId="34ab170da5908fc4" providerId="LiveId" clId="{DFCF1A2B-AC08-4933-9280-F6BBF1F2638C}" dt="2021-02-18T22:44:25.974" v="792" actId="20577"/>
        <pc:sldMkLst>
          <pc:docMk/>
          <pc:sldMk cId="2265492478" sldId="826"/>
        </pc:sldMkLst>
        <pc:spChg chg="mod">
          <ac:chgData name="Cristian Chilipirea" userId="34ab170da5908fc4" providerId="LiveId" clId="{DFCF1A2B-AC08-4933-9280-F6BBF1F2638C}" dt="2021-02-18T22:44:25.974" v="792" actId="20577"/>
          <ac:spMkLst>
            <pc:docMk/>
            <pc:sldMk cId="2265492478" sldId="826"/>
            <ac:spMk id="3" creationId="{18F8EBB3-A9F3-468D-8B5E-5B54D1AAAD99}"/>
          </ac:spMkLst>
        </pc:spChg>
      </pc:sldChg>
      <pc:sldChg chg="addSp delSp modSp new mod">
        <pc:chgData name="Cristian Chilipirea" userId="34ab170da5908fc4" providerId="LiveId" clId="{DFCF1A2B-AC08-4933-9280-F6BBF1F2638C}" dt="2021-02-18T22:47:45.205" v="845" actId="21"/>
        <pc:sldMkLst>
          <pc:docMk/>
          <pc:sldMk cId="2036761025" sldId="827"/>
        </pc:sldMkLst>
        <pc:spChg chg="del mod">
          <ac:chgData name="Cristian Chilipirea" userId="34ab170da5908fc4" providerId="LiveId" clId="{DFCF1A2B-AC08-4933-9280-F6BBF1F2638C}" dt="2021-02-18T22:47:45.205" v="845" actId="21"/>
          <ac:spMkLst>
            <pc:docMk/>
            <pc:sldMk cId="2036761025" sldId="827"/>
            <ac:spMk id="4" creationId="{2D1476C2-14E4-4267-BE20-0DAB12F00C50}"/>
          </ac:spMkLst>
        </pc:spChg>
        <pc:spChg chg="add mod">
          <ac:chgData name="Cristian Chilipirea" userId="34ab170da5908fc4" providerId="LiveId" clId="{DFCF1A2B-AC08-4933-9280-F6BBF1F2638C}" dt="2021-02-18T22:47:45.205" v="845" actId="21"/>
          <ac:spMkLst>
            <pc:docMk/>
            <pc:sldMk cId="2036761025" sldId="827"/>
            <ac:spMk id="6" creationId="{AC5071E6-9E3B-4B75-8A94-4FD6521CF3EA}"/>
          </ac:spMkLst>
        </pc:spChg>
      </pc:sldChg>
      <pc:sldChg chg="addSp delSp modSp new mod">
        <pc:chgData name="Cristian Chilipirea" userId="34ab170da5908fc4" providerId="LiveId" clId="{DFCF1A2B-AC08-4933-9280-F6BBF1F2638C}" dt="2021-02-18T22:47:46.860" v="846"/>
        <pc:sldMkLst>
          <pc:docMk/>
          <pc:sldMk cId="4121839734" sldId="828"/>
        </pc:sldMkLst>
        <pc:spChg chg="mod">
          <ac:chgData name="Cristian Chilipirea" userId="34ab170da5908fc4" providerId="LiveId" clId="{DFCF1A2B-AC08-4933-9280-F6BBF1F2638C}" dt="2021-02-18T22:46:48.331" v="814" actId="20577"/>
          <ac:spMkLst>
            <pc:docMk/>
            <pc:sldMk cId="4121839734" sldId="828"/>
            <ac:spMk id="3" creationId="{E39A1B95-A71B-4573-B41F-38AAB06C1513}"/>
          </ac:spMkLst>
        </pc:spChg>
        <pc:spChg chg="del">
          <ac:chgData name="Cristian Chilipirea" userId="34ab170da5908fc4" providerId="LiveId" clId="{DFCF1A2B-AC08-4933-9280-F6BBF1F2638C}" dt="2021-02-18T22:46:52.494" v="815" actId="478"/>
          <ac:spMkLst>
            <pc:docMk/>
            <pc:sldMk cId="4121839734" sldId="828"/>
            <ac:spMk id="4" creationId="{49202F3A-50F0-4A88-9CD1-B43CB78578A6}"/>
          </ac:spMkLst>
        </pc:spChg>
        <pc:spChg chg="add del mod">
          <ac:chgData name="Cristian Chilipirea" userId="34ab170da5908fc4" providerId="LiveId" clId="{DFCF1A2B-AC08-4933-9280-F6BBF1F2638C}" dt="2021-02-18T22:47:20.382" v="824" actId="478"/>
          <ac:spMkLst>
            <pc:docMk/>
            <pc:sldMk cId="4121839734" sldId="828"/>
            <ac:spMk id="5" creationId="{2A4955F8-0549-4EC2-AE15-11BA19CBFC10}"/>
          </ac:spMkLst>
        </pc:spChg>
        <pc:spChg chg="add mod">
          <ac:chgData name="Cristian Chilipirea" userId="34ab170da5908fc4" providerId="LiveId" clId="{DFCF1A2B-AC08-4933-9280-F6BBF1F2638C}" dt="2021-02-18T22:47:46.860" v="846"/>
          <ac:spMkLst>
            <pc:docMk/>
            <pc:sldMk cId="4121839734" sldId="828"/>
            <ac:spMk id="6" creationId="{14C9FA1B-B566-4B48-B53F-893728697822}"/>
          </ac:spMkLst>
        </pc:spChg>
      </pc:sldChg>
      <pc:sldChg chg="modSp new mod">
        <pc:chgData name="Cristian Chilipirea" userId="34ab170da5908fc4" providerId="LiveId" clId="{DFCF1A2B-AC08-4933-9280-F6BBF1F2638C}" dt="2021-02-18T22:48:35.671" v="926" actId="20577"/>
        <pc:sldMkLst>
          <pc:docMk/>
          <pc:sldMk cId="3322030280" sldId="829"/>
        </pc:sldMkLst>
        <pc:spChg chg="mod">
          <ac:chgData name="Cristian Chilipirea" userId="34ab170da5908fc4" providerId="LiveId" clId="{DFCF1A2B-AC08-4933-9280-F6BBF1F2638C}" dt="2021-02-18T22:47:56.620" v="848"/>
          <ac:spMkLst>
            <pc:docMk/>
            <pc:sldMk cId="3322030280" sldId="829"/>
            <ac:spMk id="3" creationId="{02CBF18A-CCFF-4575-B2E3-FC91C5A622B1}"/>
          </ac:spMkLst>
        </pc:spChg>
        <pc:spChg chg="mod">
          <ac:chgData name="Cristian Chilipirea" userId="34ab170da5908fc4" providerId="LiveId" clId="{DFCF1A2B-AC08-4933-9280-F6BBF1F2638C}" dt="2021-02-18T22:48:35.671" v="926" actId="20577"/>
          <ac:spMkLst>
            <pc:docMk/>
            <pc:sldMk cId="3322030280" sldId="829"/>
            <ac:spMk id="4" creationId="{E61C29C5-6CE1-4AFD-A1AB-B375F76DC775}"/>
          </ac:spMkLst>
        </pc:spChg>
      </pc:sldChg>
      <pc:sldChg chg="addSp delSp modSp new mod">
        <pc:chgData name="Cristian Chilipirea" userId="34ab170da5908fc4" providerId="LiveId" clId="{DFCF1A2B-AC08-4933-9280-F6BBF1F2638C}" dt="2021-02-18T22:49:19.197" v="931" actId="1076"/>
        <pc:sldMkLst>
          <pc:docMk/>
          <pc:sldMk cId="650590700" sldId="830"/>
        </pc:sldMkLst>
        <pc:spChg chg="mod">
          <ac:chgData name="Cristian Chilipirea" userId="34ab170da5908fc4" providerId="LiveId" clId="{DFCF1A2B-AC08-4933-9280-F6BBF1F2638C}" dt="2021-02-18T22:49:03.273" v="928"/>
          <ac:spMkLst>
            <pc:docMk/>
            <pc:sldMk cId="650590700" sldId="830"/>
            <ac:spMk id="3" creationId="{EBC9F76F-4532-439B-AF01-235CC6F4F836}"/>
          </ac:spMkLst>
        </pc:spChg>
        <pc:spChg chg="del">
          <ac:chgData name="Cristian Chilipirea" userId="34ab170da5908fc4" providerId="LiveId" clId="{DFCF1A2B-AC08-4933-9280-F6BBF1F2638C}" dt="2021-02-18T22:49:06.091" v="929" actId="478"/>
          <ac:spMkLst>
            <pc:docMk/>
            <pc:sldMk cId="650590700" sldId="830"/>
            <ac:spMk id="4" creationId="{8CE439AE-34BB-4D9F-92CB-7A56EFF1596E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5" creationId="{9CC49DC3-DE6E-401B-BF41-440D03D97EE9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6" creationId="{3720D04E-35C7-444B-954B-95FCC1437365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7" creationId="{DF6BEA1A-66F1-4CB3-BB17-36DCB415472A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8" creationId="{EDB33FC6-FE52-4E09-9B01-BBED481998D6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9" creationId="{61490FAA-C4D0-45CF-B862-B9D328005672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0" creationId="{193BB743-9A6F-43AE-856D-46D844678C34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1" creationId="{FA577986-B688-45CD-962E-1134284ABF2F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2" creationId="{FDFB7B79-4D2A-4F23-A72C-20AB79E15F10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3" creationId="{985BF28D-5394-40F3-9558-EE98C532CC4E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4" creationId="{A40F9FE1-0149-402C-90C3-F57884551953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5" creationId="{2ADA7F11-0769-431A-AF66-AAA14732AB4F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6" creationId="{7576FBA8-B848-4CC9-B899-DAC7C943D42D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7" creationId="{CFAF18EA-4610-44CA-A3A9-6421E1717A18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8" creationId="{45CC89C3-7598-42D5-BC69-DF860EFF64A8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9" creationId="{15B06B58-2F86-4D00-9DE8-F2260CCE827C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0" creationId="{21F4E662-84FB-4737-8D83-480FA49ED0BB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1" creationId="{0FCD6DD6-89B5-4468-A815-BE813A25A07C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2" creationId="{0B061FEB-18C3-4156-B2C3-828087596852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3" creationId="{9DE5B3ED-45D9-4262-A8EB-B9793FD2A138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4" creationId="{E809EDA2-B6A0-40C5-AF8E-D84B7945FC0A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5" creationId="{DC7404CE-2302-47CF-8264-1ADF607E13D9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6" creationId="{891DAEE0-C1DD-49BA-A90A-A40C1CB8043F}"/>
          </ac:spMkLst>
        </pc:spChg>
      </pc:sldChg>
      <pc:sldChg chg="addSp delSp modSp new mod">
        <pc:chgData name="Cristian Chilipirea" userId="34ab170da5908fc4" providerId="LiveId" clId="{DFCF1A2B-AC08-4933-9280-F6BBF1F2638C}" dt="2021-02-18T22:49:46.189" v="936" actId="1076"/>
        <pc:sldMkLst>
          <pc:docMk/>
          <pc:sldMk cId="885675428" sldId="831"/>
        </pc:sldMkLst>
        <pc:spChg chg="mod">
          <ac:chgData name="Cristian Chilipirea" userId="34ab170da5908fc4" providerId="LiveId" clId="{DFCF1A2B-AC08-4933-9280-F6BBF1F2638C}" dt="2021-02-18T22:49:29.417" v="933"/>
          <ac:spMkLst>
            <pc:docMk/>
            <pc:sldMk cId="885675428" sldId="831"/>
            <ac:spMk id="3" creationId="{436F0A8C-1FDB-473A-AB69-D7BB854BEC69}"/>
          </ac:spMkLst>
        </pc:spChg>
        <pc:spChg chg="del">
          <ac:chgData name="Cristian Chilipirea" userId="34ab170da5908fc4" providerId="LiveId" clId="{DFCF1A2B-AC08-4933-9280-F6BBF1F2638C}" dt="2021-02-18T22:49:31.482" v="934" actId="478"/>
          <ac:spMkLst>
            <pc:docMk/>
            <pc:sldMk cId="885675428" sldId="831"/>
            <ac:spMk id="4" creationId="{66DA83D5-5062-405B-8DFD-44BF007DBD90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5" creationId="{89DEDEB5-7773-4990-BC6F-B1288B755076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6" creationId="{3C015743-5CB5-4551-A03E-309E1F31F132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7" creationId="{7C93819F-5418-49D4-8968-936754F23630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8" creationId="{7D64B5EF-7F1B-4BA5-82D2-A01286F2D35E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9" creationId="{5C880656-B09D-46F9-9CD5-76EC5596C0F6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0" creationId="{6CC92721-A5D9-476C-9A41-35B3D96B3BE7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1" creationId="{65421436-6FB2-4028-A478-819EBA920E2E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2" creationId="{934A58E9-1E3D-4927-963E-63011C082EBA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3" creationId="{EB6DB1B1-D336-41DE-A554-F8A97D0782C9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4" creationId="{6C3F6885-0CC5-43ED-B07D-972CC67E7618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5" creationId="{DFCD2D00-F44F-4557-B0E9-AFF2C65403FD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6" creationId="{A8A50A9E-A5A4-4F89-9ABD-580E82F2CADA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7" creationId="{BED05F9A-23E3-4B52-BAFA-E9327ADEF264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8" creationId="{99203906-A374-49B1-88F5-456E3F8CE5AC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9" creationId="{D4DF7797-0D9D-4B70-B994-EEA1AFF4678D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0" creationId="{43177313-A9DC-43C4-9211-A4D019C07261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1" creationId="{F49CB771-3512-4879-933B-7E556DF1F1B8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2" creationId="{3F824C78-6F73-44EA-87BD-7A7940E394FF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3" creationId="{0A146477-3299-4DEC-A93D-0F660127CD67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4" creationId="{C571E993-6554-4990-9DAC-76914745CB1F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5" creationId="{DD4EC0A2-4F8D-456D-8C61-E5604370AE2F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6" creationId="{144EB092-02DA-4748-9342-40555B5E3D9B}"/>
          </ac:spMkLst>
        </pc:spChg>
      </pc:sldChg>
      <pc:sldChg chg="addSp delSp modSp new mod">
        <pc:chgData name="Cristian Chilipirea" userId="34ab170da5908fc4" providerId="LiveId" clId="{DFCF1A2B-AC08-4933-9280-F6BBF1F2638C}" dt="2021-02-18T22:50:37.254" v="945" actId="1076"/>
        <pc:sldMkLst>
          <pc:docMk/>
          <pc:sldMk cId="990409566" sldId="832"/>
        </pc:sldMkLst>
        <pc:spChg chg="mod">
          <ac:chgData name="Cristian Chilipirea" userId="34ab170da5908fc4" providerId="LiveId" clId="{DFCF1A2B-AC08-4933-9280-F6BBF1F2638C}" dt="2021-02-18T22:49:58.284" v="938"/>
          <ac:spMkLst>
            <pc:docMk/>
            <pc:sldMk cId="990409566" sldId="832"/>
            <ac:spMk id="3" creationId="{F066EE11-0C18-420A-AFDD-AD05626FC496}"/>
          </ac:spMkLst>
        </pc:spChg>
        <pc:spChg chg="del">
          <ac:chgData name="Cristian Chilipirea" userId="34ab170da5908fc4" providerId="LiveId" clId="{DFCF1A2B-AC08-4933-9280-F6BBF1F2638C}" dt="2021-02-18T22:50:00.055" v="939" actId="478"/>
          <ac:spMkLst>
            <pc:docMk/>
            <pc:sldMk cId="990409566" sldId="832"/>
            <ac:spMk id="4" creationId="{D2117927-A3E1-44FB-BF4C-A42CA44C43B2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5" creationId="{34C1E688-CD2C-43BA-B460-871DA8388F90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6" creationId="{07279244-FC22-4F3A-BF4A-DFD198EF42C5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7" creationId="{085A9DDA-4DEA-408F-B7A9-5D56508AB1AA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8" creationId="{4E399BB4-9BB8-4DED-94B0-D2FEB2806DB7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9" creationId="{0B007656-6F3B-4629-A5C6-01F9160EC373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0" creationId="{DDB5898F-C446-4EE6-B237-34B1940F0A41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1" creationId="{3EB9BC07-5A2A-41C0-9861-4C0C855D4851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2" creationId="{3CAC831A-2B76-468B-BDF9-15505E9A9B2A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3" creationId="{87ECFBBE-F701-4DB9-B474-598763893234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4" creationId="{8478188B-97E1-4717-9D63-2C1BBFFE263A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5" creationId="{7454A848-39E3-41E0-8DB3-17746657A1A4}"/>
          </ac:spMkLst>
        </pc:spChg>
      </pc:sldChg>
      <pc:sldChg chg="addSp delSp modSp new mod">
        <pc:chgData name="Cristian Chilipirea" userId="34ab170da5908fc4" providerId="LiveId" clId="{DFCF1A2B-AC08-4933-9280-F6BBF1F2638C}" dt="2021-02-18T22:50:57.081" v="950"/>
        <pc:sldMkLst>
          <pc:docMk/>
          <pc:sldMk cId="4080365323" sldId="833"/>
        </pc:sldMkLst>
        <pc:spChg chg="mod">
          <ac:chgData name="Cristian Chilipirea" userId="34ab170da5908fc4" providerId="LiveId" clId="{DFCF1A2B-AC08-4933-9280-F6BBF1F2638C}" dt="2021-02-18T22:50:57.081" v="950"/>
          <ac:spMkLst>
            <pc:docMk/>
            <pc:sldMk cId="4080365323" sldId="833"/>
            <ac:spMk id="3" creationId="{0DFB0C50-DF41-40C6-BAFF-E77B2B633038}"/>
          </ac:spMkLst>
        </pc:spChg>
        <pc:spChg chg="del">
          <ac:chgData name="Cristian Chilipirea" userId="34ab170da5908fc4" providerId="LiveId" clId="{DFCF1A2B-AC08-4933-9280-F6BBF1F2638C}" dt="2021-02-18T22:50:50.722" v="947" actId="478"/>
          <ac:spMkLst>
            <pc:docMk/>
            <pc:sldMk cId="4080365323" sldId="833"/>
            <ac:spMk id="4" creationId="{98802C59-A5FC-4CEB-8DE1-418578FE6AA4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5" creationId="{74FA98FB-03AE-4EDA-B349-1F614AD94484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6" creationId="{C66CDA42-BD6D-4B83-B2FE-8D4F88F9FD42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7" creationId="{902FBCF1-23EB-4F38-A3B2-C6908B5A88ED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8" creationId="{F337E581-0293-4DEE-960D-32AF2E70382A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9" creationId="{40AED168-7D8E-4689-8B41-E75EC73F31F7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0" creationId="{CF5C717E-89EA-4731-9E45-321363BE5EDE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1" creationId="{F6459449-AB32-4528-8ED8-0F427F610F4B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2" creationId="{5FFD7B2C-03EF-4046-B9EC-67AA4363EF79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3" creationId="{00747BF2-D9EA-414D-B634-6538CAA1C389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4" creationId="{2CAF6B94-BD51-401F-BB9E-2069E2F547D9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5" creationId="{2A4382A4-CDDA-4C0E-81BF-A7FCC19F4A05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6" creationId="{310CEB48-10BC-4BC5-8160-E4091701B6B1}"/>
          </ac:spMkLst>
        </pc:spChg>
      </pc:sldChg>
      <pc:sldChg chg="addSp delSp modSp new mod">
        <pc:chgData name="Cristian Chilipirea" userId="34ab170da5908fc4" providerId="LiveId" clId="{DFCF1A2B-AC08-4933-9280-F6BBF1F2638C}" dt="2021-02-18T22:51:22.233" v="959" actId="403"/>
        <pc:sldMkLst>
          <pc:docMk/>
          <pc:sldMk cId="1794431424" sldId="834"/>
        </pc:sldMkLst>
        <pc:spChg chg="mod">
          <ac:chgData name="Cristian Chilipirea" userId="34ab170da5908fc4" providerId="LiveId" clId="{DFCF1A2B-AC08-4933-9280-F6BBF1F2638C}" dt="2021-02-18T22:51:04.088" v="952"/>
          <ac:spMkLst>
            <pc:docMk/>
            <pc:sldMk cId="1794431424" sldId="834"/>
            <ac:spMk id="3" creationId="{BF7E1B5B-5DEE-4A2D-B651-B55EEC92AD5C}"/>
          </ac:spMkLst>
        </pc:spChg>
        <pc:spChg chg="del">
          <ac:chgData name="Cristian Chilipirea" userId="34ab170da5908fc4" providerId="LiveId" clId="{DFCF1A2B-AC08-4933-9280-F6BBF1F2638C}" dt="2021-02-18T22:51:05.927" v="953" actId="478"/>
          <ac:spMkLst>
            <pc:docMk/>
            <pc:sldMk cId="1794431424" sldId="834"/>
            <ac:spMk id="4" creationId="{2B733CD9-5D0B-4C90-85A5-71E5CBD3624D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5" creationId="{DBA7DDB9-AE0D-4D3E-ACAD-779F397048EE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6" creationId="{C1031514-8A10-4CE0-BDA0-036A57A301E0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7" creationId="{4CFE0AF3-4700-455B-9426-0E6EE1F306B1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8" creationId="{7252622A-F1DB-4267-9A3C-481CE1560D46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9" creationId="{193D3BC9-C937-426F-992F-605E36F92EFD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0" creationId="{761ABD3C-E659-453C-82CE-6ACBE462D8D5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1" creationId="{A77E8148-D554-478C-9493-7C51DAA2AE32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2" creationId="{D030BE40-0C69-429A-BBA0-CAC13C031D69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3" creationId="{D517BD83-B008-49C1-B936-3A99E886F1F9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4" creationId="{3E26599D-5F73-4BCC-B7F3-D62F329E6B64}"/>
          </ac:spMkLst>
        </pc:spChg>
        <pc:spChg chg="add mod">
          <ac:chgData name="Cristian Chilipirea" userId="34ab170da5908fc4" providerId="LiveId" clId="{DFCF1A2B-AC08-4933-9280-F6BBF1F2638C}" dt="2021-02-18T22:51:22.233" v="959" actId="403"/>
          <ac:spMkLst>
            <pc:docMk/>
            <pc:sldMk cId="1794431424" sldId="834"/>
            <ac:spMk id="15" creationId="{C6384748-A6D4-4417-B5CA-6F29FF5D6C15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6" creationId="{2AB413EB-97CA-4C62-A07E-D7E3CFBCF8FB}"/>
          </ac:spMkLst>
        </pc:spChg>
      </pc:sldChg>
      <pc:sldChg chg="addSp delSp modSp new mod">
        <pc:chgData name="Cristian Chilipirea" userId="34ab170da5908fc4" providerId="LiveId" clId="{DFCF1A2B-AC08-4933-9280-F6BBF1F2638C}" dt="2021-02-18T22:51:59.164" v="968" actId="22"/>
        <pc:sldMkLst>
          <pc:docMk/>
          <pc:sldMk cId="1608539048" sldId="835"/>
        </pc:sldMkLst>
        <pc:spChg chg="mod">
          <ac:chgData name="Cristian Chilipirea" userId="34ab170da5908fc4" providerId="LiveId" clId="{DFCF1A2B-AC08-4933-9280-F6BBF1F2638C}" dt="2021-02-18T22:51:35.530" v="961"/>
          <ac:spMkLst>
            <pc:docMk/>
            <pc:sldMk cId="1608539048" sldId="835"/>
            <ac:spMk id="3" creationId="{76EAACF8-1546-4107-BD64-D0947BEA2FF2}"/>
          </ac:spMkLst>
        </pc:spChg>
        <pc:spChg chg="del">
          <ac:chgData name="Cristian Chilipirea" userId="34ab170da5908fc4" providerId="LiveId" clId="{DFCF1A2B-AC08-4933-9280-F6BBF1F2638C}" dt="2021-02-18T22:51:37.308" v="962" actId="478"/>
          <ac:spMkLst>
            <pc:docMk/>
            <pc:sldMk cId="1608539048" sldId="835"/>
            <ac:spMk id="4" creationId="{394AA4EE-C584-4EA0-A0A9-FB1EC92A97BF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5" creationId="{7621A5C7-929F-4F94-8471-9F8793B752CB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6" creationId="{5245D60F-B981-4CC5-89F2-A82B1F280A60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7" creationId="{FD36BFFE-BE3A-4F66-9B8A-41C6C8707B5A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8" creationId="{5AED35F6-DC45-4EA6-854F-6CE899DA4350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9" creationId="{015F5194-B9E2-4AF2-A881-B4D62D75DBB1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0" creationId="{6A36F999-26AE-4FE7-A2F8-875EC3C41AE9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1" creationId="{F3339F3A-3973-4FA1-8429-8DF970D33ECB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2" creationId="{994ABA29-2359-40AE-B694-A61CE0D261DC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3" creationId="{0C65FBDF-C3CF-4F34-BFEE-EEA677B55C64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4" creationId="{9F9F9DCB-2F0A-40D6-A1F7-E1264D37EF6A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5" creationId="{2E8B3CAC-CD39-46FE-9F48-CFB0CD1BF7B3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6" creationId="{CD1AAAB0-80EC-4F2B-9A14-459852A89C57}"/>
          </ac:spMkLst>
        </pc:spChg>
        <pc:spChg chg="add del">
          <ac:chgData name="Cristian Chilipirea" userId="34ab170da5908fc4" providerId="LiveId" clId="{DFCF1A2B-AC08-4933-9280-F6BBF1F2638C}" dt="2021-02-18T22:51:59.164" v="968" actId="22"/>
          <ac:spMkLst>
            <pc:docMk/>
            <pc:sldMk cId="1608539048" sldId="835"/>
            <ac:spMk id="18" creationId="{510F20C3-1E3F-40E1-8E55-331F7CFB4FA8}"/>
          </ac:spMkLst>
        </pc:spChg>
      </pc:sldChg>
      <pc:sldChg chg="addSp delSp modSp new mod">
        <pc:chgData name="Cristian Chilipirea" userId="34ab170da5908fc4" providerId="LiveId" clId="{DFCF1A2B-AC08-4933-9280-F6BBF1F2638C}" dt="2021-02-18T22:52:24.381" v="987" actId="1076"/>
        <pc:sldMkLst>
          <pc:docMk/>
          <pc:sldMk cId="3269740056" sldId="836"/>
        </pc:sldMkLst>
        <pc:spChg chg="mod">
          <ac:chgData name="Cristian Chilipirea" userId="34ab170da5908fc4" providerId="LiveId" clId="{DFCF1A2B-AC08-4933-9280-F6BBF1F2638C}" dt="2021-02-18T22:51:55.736" v="966"/>
          <ac:spMkLst>
            <pc:docMk/>
            <pc:sldMk cId="3269740056" sldId="836"/>
            <ac:spMk id="3" creationId="{E3463DD8-B1DB-4ECF-90D0-42153A249113}"/>
          </ac:spMkLst>
        </pc:spChg>
        <pc:spChg chg="del">
          <ac:chgData name="Cristian Chilipirea" userId="34ab170da5908fc4" providerId="LiveId" clId="{DFCF1A2B-AC08-4933-9280-F6BBF1F2638C}" dt="2021-02-18T22:52:04.255" v="969" actId="478"/>
          <ac:spMkLst>
            <pc:docMk/>
            <pc:sldMk cId="3269740056" sldId="836"/>
            <ac:spMk id="4" creationId="{50E84AE4-CDCD-40E3-B7D2-CD87F9C87D61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5" creationId="{A87DF0CB-8DD4-47A2-9A3C-6E55365996F7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6" creationId="{B59FC741-5D2C-4689-8AB4-699E564E754E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7" creationId="{43C10819-B500-4CB0-9439-9F4FA1D3C18C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8" creationId="{59B7A238-9D88-4398-8562-B3BA94E9D2A7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9" creationId="{9A67EFC9-3C24-49CF-BC09-38F215A688C1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0" creationId="{84F54814-0343-4918-A5B1-CD49A1CECF52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1" creationId="{2993CEBB-CBF6-42E1-82AF-3FF88D270A33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2" creationId="{A6985EE1-3CA2-4BE7-9AA2-265EBB05E1D9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3" creationId="{07093F1F-1AC4-4BCB-8EB8-9BE54B50FF69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4" creationId="{9FD55F6C-2CF9-4A06-A68C-AC600336A9D8}"/>
          </ac:spMkLst>
        </pc:spChg>
        <pc:spChg chg="add mod">
          <ac:chgData name="Cristian Chilipirea" userId="34ab170da5908fc4" providerId="LiveId" clId="{DFCF1A2B-AC08-4933-9280-F6BBF1F2638C}" dt="2021-02-18T22:52:24.381" v="987" actId="1076"/>
          <ac:spMkLst>
            <pc:docMk/>
            <pc:sldMk cId="3269740056" sldId="836"/>
            <ac:spMk id="15" creationId="{B7E602B8-A380-43AF-8155-62935B5FD45F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6" creationId="{A9F8FB06-A2DE-495E-AB8B-538662158FFD}"/>
          </ac:spMkLst>
        </pc:spChg>
      </pc:sldChg>
      <pc:sldChg chg="addSp delSp modSp new mod">
        <pc:chgData name="Cristian Chilipirea" userId="34ab170da5908fc4" providerId="LiveId" clId="{DFCF1A2B-AC08-4933-9280-F6BBF1F2638C}" dt="2021-02-18T22:52:54.042" v="999" actId="20577"/>
        <pc:sldMkLst>
          <pc:docMk/>
          <pc:sldMk cId="3299529361" sldId="837"/>
        </pc:sldMkLst>
        <pc:spChg chg="mod">
          <ac:chgData name="Cristian Chilipirea" userId="34ab170da5908fc4" providerId="LiveId" clId="{DFCF1A2B-AC08-4933-9280-F6BBF1F2638C}" dt="2021-02-18T22:52:37.588" v="989"/>
          <ac:spMkLst>
            <pc:docMk/>
            <pc:sldMk cId="3299529361" sldId="837"/>
            <ac:spMk id="3" creationId="{D18E3F53-D8B1-4284-93B1-D70BD2A763B5}"/>
          </ac:spMkLst>
        </pc:spChg>
        <pc:spChg chg="del">
          <ac:chgData name="Cristian Chilipirea" userId="34ab170da5908fc4" providerId="LiveId" clId="{DFCF1A2B-AC08-4933-9280-F6BBF1F2638C}" dt="2021-02-18T22:52:39.938" v="990" actId="478"/>
          <ac:spMkLst>
            <pc:docMk/>
            <pc:sldMk cId="3299529361" sldId="837"/>
            <ac:spMk id="4" creationId="{71A11A28-AD7B-4012-AC0A-C3D852AB7C78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5" creationId="{922857F9-A5B6-41FC-ACE7-CFB7CEB26DED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6" creationId="{EED33747-BD1E-4D5C-887E-A27462D2ED25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7" creationId="{D80A03FE-8679-4F47-8A1F-A2A42ED76C52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8" creationId="{045DF097-B512-4222-AF74-7BF9163B5D4E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9" creationId="{1C42653C-3CC2-496B-923D-ECDF03E46753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0" creationId="{4A0A5F16-F011-4A14-8516-038008C9647F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1" creationId="{796E5ECD-46E5-4B44-876D-8C65703656F4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2" creationId="{735185AC-0ABC-488B-B467-665F93DDDA87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3" creationId="{2D6BCDF0-B0A7-48E7-8365-B46509B959E1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4" creationId="{2A204691-49D0-4BA6-9A8C-3F6ACFC986EC}"/>
          </ac:spMkLst>
        </pc:spChg>
        <pc:spChg chg="add mod">
          <ac:chgData name="Cristian Chilipirea" userId="34ab170da5908fc4" providerId="LiveId" clId="{DFCF1A2B-AC08-4933-9280-F6BBF1F2638C}" dt="2021-02-18T22:52:54.042" v="999" actId="20577"/>
          <ac:spMkLst>
            <pc:docMk/>
            <pc:sldMk cId="3299529361" sldId="837"/>
            <ac:spMk id="15" creationId="{4513F188-A462-4122-BA8A-AC2AC18EEDF0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6" creationId="{EB3215FF-EC15-4C1F-BDB3-0A0703048966}"/>
          </ac:spMkLst>
        </pc:spChg>
      </pc:sldChg>
      <pc:sldChg chg="addSp delSp modSp new mod">
        <pc:chgData name="Cristian Chilipirea" userId="34ab170da5908fc4" providerId="LiveId" clId="{DFCF1A2B-AC08-4933-9280-F6BBF1F2638C}" dt="2021-02-18T22:53:23.902" v="1013" actId="1076"/>
        <pc:sldMkLst>
          <pc:docMk/>
          <pc:sldMk cId="984875582" sldId="838"/>
        </pc:sldMkLst>
        <pc:spChg chg="mod">
          <ac:chgData name="Cristian Chilipirea" userId="34ab170da5908fc4" providerId="LiveId" clId="{DFCF1A2B-AC08-4933-9280-F6BBF1F2638C}" dt="2021-02-18T22:53:07.644" v="1001"/>
          <ac:spMkLst>
            <pc:docMk/>
            <pc:sldMk cId="984875582" sldId="838"/>
            <ac:spMk id="3" creationId="{4E928F80-1311-43CC-9CD6-35DF476C49EF}"/>
          </ac:spMkLst>
        </pc:spChg>
        <pc:spChg chg="del">
          <ac:chgData name="Cristian Chilipirea" userId="34ab170da5908fc4" providerId="LiveId" clId="{DFCF1A2B-AC08-4933-9280-F6BBF1F2638C}" dt="2021-02-18T22:53:09.210" v="1002" actId="478"/>
          <ac:spMkLst>
            <pc:docMk/>
            <pc:sldMk cId="984875582" sldId="838"/>
            <ac:spMk id="4" creationId="{E9E7F7FB-5BEF-47BE-ADE3-DBC8B57D9D05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5" creationId="{F9B82048-5D3B-485D-94B0-864035992771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6" creationId="{17E1CC44-902C-4BDC-AACF-0B006FC37F42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7" creationId="{29912B21-3BF9-41C0-B08D-1096AADC99CE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8" creationId="{7E4532AE-16B6-4080-B3E4-47F19E192050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9" creationId="{C78DB00B-2C7E-4C43-BE38-2B36A8E6C271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0" creationId="{A90CA213-1EBD-4579-BEEE-F5F85949D900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1" creationId="{382DAC0B-E517-4412-8645-353888AE99D9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2" creationId="{4D691408-34F5-43D7-9277-986F77819C4B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3" creationId="{E812E945-83FD-482D-AC9E-CED750049CDA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4" creationId="{FDFE4797-1E87-4D26-8CB5-F9376A914FC1}"/>
          </ac:spMkLst>
        </pc:spChg>
        <pc:spChg chg="add mod">
          <ac:chgData name="Cristian Chilipirea" userId="34ab170da5908fc4" providerId="LiveId" clId="{DFCF1A2B-AC08-4933-9280-F6BBF1F2638C}" dt="2021-02-18T22:53:23.902" v="1013" actId="1076"/>
          <ac:spMkLst>
            <pc:docMk/>
            <pc:sldMk cId="984875582" sldId="838"/>
            <ac:spMk id="15" creationId="{9B1F4B99-8BA9-46A0-A188-9286D9741426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6" creationId="{825C5B3C-2735-473F-90F0-618E8760845E}"/>
          </ac:spMkLst>
        </pc:spChg>
      </pc:sldChg>
      <pc:sldChg chg="addSp delSp modSp new mod">
        <pc:chgData name="Cristian Chilipirea" userId="34ab170da5908fc4" providerId="LiveId" clId="{DFCF1A2B-AC08-4933-9280-F6BBF1F2638C}" dt="2021-02-18T22:53:43.282" v="1019" actId="1076"/>
        <pc:sldMkLst>
          <pc:docMk/>
          <pc:sldMk cId="2083498313" sldId="839"/>
        </pc:sldMkLst>
        <pc:spChg chg="mod">
          <ac:chgData name="Cristian Chilipirea" userId="34ab170da5908fc4" providerId="LiveId" clId="{DFCF1A2B-AC08-4933-9280-F6BBF1F2638C}" dt="2021-02-18T22:53:31.469" v="1015"/>
          <ac:spMkLst>
            <pc:docMk/>
            <pc:sldMk cId="2083498313" sldId="839"/>
            <ac:spMk id="3" creationId="{A7BB5E7C-FB2D-4D29-A74F-851E534866C0}"/>
          </ac:spMkLst>
        </pc:spChg>
        <pc:spChg chg="del">
          <ac:chgData name="Cristian Chilipirea" userId="34ab170da5908fc4" providerId="LiveId" clId="{DFCF1A2B-AC08-4933-9280-F6BBF1F2638C}" dt="2021-02-18T22:53:32.864" v="1016" actId="478"/>
          <ac:spMkLst>
            <pc:docMk/>
            <pc:sldMk cId="2083498313" sldId="839"/>
            <ac:spMk id="4" creationId="{3E02BEA0-5CC4-4B5C-9FCB-6731B74EB163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5" creationId="{E1E7FC42-AF65-4D91-A998-E0C10F3F471E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6" creationId="{1AA6C42C-C30B-4392-9A94-3DF2E51E8335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7" creationId="{762271FE-2B73-475C-B090-6E7A8FB4A59C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8" creationId="{4846CA80-4CAD-46EC-B350-351FDEDF28C2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9" creationId="{293F7B3E-5A04-4947-AFC1-9532640C3CE8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0" creationId="{862A3248-317D-4CE6-AB46-0C1397BD40A9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1" creationId="{3FE14E86-1FD9-46CC-9F82-C9BE8C207A3A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2" creationId="{812604AC-4FEA-48E9-B125-3659AF9240D1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3" creationId="{F3243B65-1E72-4284-9BC0-C746EA27B2BD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4" creationId="{98F5369D-68EB-42E4-A312-057B3A57DC32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5" creationId="{A8EE1610-73E2-4116-8607-286D5E562B6D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6" creationId="{E85A561C-4448-43E3-AC44-A21A8A45842D}"/>
          </ac:spMkLst>
        </pc:spChg>
      </pc:sldChg>
      <pc:sldChg chg="addSp delSp modSp new mod">
        <pc:chgData name="Cristian Chilipirea" userId="34ab170da5908fc4" providerId="LiveId" clId="{DFCF1A2B-AC08-4933-9280-F6BBF1F2638C}" dt="2021-02-18T22:54:12.023" v="1026" actId="1076"/>
        <pc:sldMkLst>
          <pc:docMk/>
          <pc:sldMk cId="2957261024" sldId="840"/>
        </pc:sldMkLst>
        <pc:spChg chg="mod">
          <ac:chgData name="Cristian Chilipirea" userId="34ab170da5908fc4" providerId="LiveId" clId="{DFCF1A2B-AC08-4933-9280-F6BBF1F2638C}" dt="2021-02-18T22:53:52.621" v="1021"/>
          <ac:spMkLst>
            <pc:docMk/>
            <pc:sldMk cId="2957261024" sldId="840"/>
            <ac:spMk id="3" creationId="{A00C8740-56A2-4978-A8FE-3298995A9EFC}"/>
          </ac:spMkLst>
        </pc:spChg>
        <pc:spChg chg="del">
          <ac:chgData name="Cristian Chilipirea" userId="34ab170da5908fc4" providerId="LiveId" clId="{DFCF1A2B-AC08-4933-9280-F6BBF1F2638C}" dt="2021-02-18T22:53:54.584" v="1022" actId="478"/>
          <ac:spMkLst>
            <pc:docMk/>
            <pc:sldMk cId="2957261024" sldId="840"/>
            <ac:spMk id="4" creationId="{C563119A-9E2D-418F-8E87-3E70280D5F44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5" creationId="{C5698358-2845-4942-B34E-566461FEDD77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6" creationId="{ABC22005-8A4A-49D1-99C5-549D75E949E9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7" creationId="{7DB1081C-F223-47D7-9420-ACFB566FAC94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8" creationId="{44D02C39-BDC3-43B5-A506-E40ACEF58219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9" creationId="{C8D9D6F4-12E0-4310-A02F-F5394C03E8E8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0" creationId="{4F8BBBD6-8609-4230-ABF9-6DF0B1D0341B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1" creationId="{E050DEA7-FE12-41EF-B41D-EEBF0D44BC22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2" creationId="{A62D8F39-E5A2-47E6-9666-09635C677C97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3" creationId="{FEE7B2E8-C309-4941-AE04-8C394796B28F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4" creationId="{171492CD-08DC-4A6B-9823-DF06C180B055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5" creationId="{1FF68D84-D3D4-438D-B485-4D443C9B9CC6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6" creationId="{CC801EE1-B386-4F89-BACD-4F4288B61D4D}"/>
          </ac:spMkLst>
        </pc:spChg>
      </pc:sldChg>
      <pc:sldChg chg="addSp delSp modSp new mod">
        <pc:chgData name="Cristian Chilipirea" userId="34ab170da5908fc4" providerId="LiveId" clId="{DFCF1A2B-AC08-4933-9280-F6BBF1F2638C}" dt="2021-02-18T22:54:40.823" v="1031" actId="1076"/>
        <pc:sldMkLst>
          <pc:docMk/>
          <pc:sldMk cId="2494277124" sldId="841"/>
        </pc:sldMkLst>
        <pc:spChg chg="mod">
          <ac:chgData name="Cristian Chilipirea" userId="34ab170da5908fc4" providerId="LiveId" clId="{DFCF1A2B-AC08-4933-9280-F6BBF1F2638C}" dt="2021-02-18T22:54:29.108" v="1028"/>
          <ac:spMkLst>
            <pc:docMk/>
            <pc:sldMk cId="2494277124" sldId="841"/>
            <ac:spMk id="3" creationId="{7315DC75-061F-4C87-9969-E35337C9D95E}"/>
          </ac:spMkLst>
        </pc:spChg>
        <pc:spChg chg="del">
          <ac:chgData name="Cristian Chilipirea" userId="34ab170da5908fc4" providerId="LiveId" clId="{DFCF1A2B-AC08-4933-9280-F6BBF1F2638C}" dt="2021-02-18T22:54:33.970" v="1029" actId="478"/>
          <ac:spMkLst>
            <pc:docMk/>
            <pc:sldMk cId="2494277124" sldId="841"/>
            <ac:spMk id="4" creationId="{287D0769-F36C-4C0C-AEF8-AC8B58A6C03B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5" creationId="{0956B10E-096B-4805-96C2-6272E5EF057F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6" creationId="{079672C5-5CC5-4BE9-948D-2BCEC0A4957F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7" creationId="{F78494C4-DF57-4666-90B8-A82CEF6BEC6C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8" creationId="{649F1D84-13D2-48E3-A0DD-0972E4E710A0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9" creationId="{A753490A-C7A5-4E26-B5AB-A40E5033EB23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0" creationId="{6B51BDBF-EA73-455A-AEFA-E79331788FC1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1" creationId="{8115B6C6-DAC0-4C69-8888-7E019AC31E41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2" creationId="{8BBDE7EA-FE3E-42D6-9F6C-A6CF12B34721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3" creationId="{584D9DD8-DBB1-4477-8805-048D34AF5B98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4" creationId="{B505F948-13DD-4CBA-B16C-79B25A0D757D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5" creationId="{4D1A31A7-4BE9-4AF0-B16E-E215761699EF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6" creationId="{54B7C958-BF84-4B0D-B527-8F4E7C67AD08}"/>
          </ac:spMkLst>
        </pc:spChg>
      </pc:sldChg>
      <pc:sldChg chg="addSp delSp modSp new mod">
        <pc:chgData name="Cristian Chilipirea" userId="34ab170da5908fc4" providerId="LiveId" clId="{DFCF1A2B-AC08-4933-9280-F6BBF1F2638C}" dt="2021-02-18T22:56:30.573" v="1050"/>
        <pc:sldMkLst>
          <pc:docMk/>
          <pc:sldMk cId="3970666484" sldId="842"/>
        </pc:sldMkLst>
        <pc:spChg chg="mod">
          <ac:chgData name="Cristian Chilipirea" userId="34ab170da5908fc4" providerId="LiveId" clId="{DFCF1A2B-AC08-4933-9280-F6BBF1F2638C}" dt="2021-02-18T22:56:30.573" v="1050"/>
          <ac:spMkLst>
            <pc:docMk/>
            <pc:sldMk cId="3970666484" sldId="842"/>
            <ac:spMk id="3" creationId="{A348AC5E-1FD4-4EE1-B6C5-4DBC8971D11C}"/>
          </ac:spMkLst>
        </pc:spChg>
        <pc:spChg chg="del">
          <ac:chgData name="Cristian Chilipirea" userId="34ab170da5908fc4" providerId="LiveId" clId="{DFCF1A2B-AC08-4933-9280-F6BBF1F2638C}" dt="2021-02-18T22:54:52.486" v="1033" actId="478"/>
          <ac:spMkLst>
            <pc:docMk/>
            <pc:sldMk cId="3970666484" sldId="842"/>
            <ac:spMk id="4" creationId="{C558D499-4C32-4088-BD97-4CBC651AF8C4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5" creationId="{CFEFFA81-111D-4E38-8DCF-0F130F32CFBD}"/>
          </ac:spMkLst>
        </pc:spChg>
        <pc:spChg chg="add mod">
          <ac:chgData name="Cristian Chilipirea" userId="34ab170da5908fc4" providerId="LiveId" clId="{DFCF1A2B-AC08-4933-9280-F6BBF1F2638C}" dt="2021-02-18T22:56:05.803" v="1036" actId="207"/>
          <ac:spMkLst>
            <pc:docMk/>
            <pc:sldMk cId="3970666484" sldId="842"/>
            <ac:spMk id="6" creationId="{1B5C2B5D-1EC7-4FF1-A31F-4A1C37FB9C4D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7" creationId="{B23A194F-7C04-4ACB-A4B3-8DE852EA3AD3}"/>
          </ac:spMkLst>
        </pc:spChg>
        <pc:spChg chg="add mod">
          <ac:chgData name="Cristian Chilipirea" userId="34ab170da5908fc4" providerId="LiveId" clId="{DFCF1A2B-AC08-4933-9280-F6BBF1F2638C}" dt="2021-02-18T22:56:05.803" v="1036" actId="207"/>
          <ac:spMkLst>
            <pc:docMk/>
            <pc:sldMk cId="3970666484" sldId="842"/>
            <ac:spMk id="8" creationId="{3ACA2951-319A-4238-8628-0DBB993A5447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9" creationId="{386FE15A-C3E2-4778-BF16-6AD8A227EA33}"/>
          </ac:spMkLst>
        </pc:spChg>
        <pc:spChg chg="add mod">
          <ac:chgData name="Cristian Chilipirea" userId="34ab170da5908fc4" providerId="LiveId" clId="{DFCF1A2B-AC08-4933-9280-F6BBF1F2638C}" dt="2021-02-18T22:56:05.803" v="1036" actId="207"/>
          <ac:spMkLst>
            <pc:docMk/>
            <pc:sldMk cId="3970666484" sldId="842"/>
            <ac:spMk id="10" creationId="{E877C0A4-BE79-4B18-BE47-4EB87FFDFF44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11" creationId="{8D17ADCE-2F3E-43BF-BB19-CB10806F00DA}"/>
          </ac:spMkLst>
        </pc:spChg>
        <pc:spChg chg="add mod">
          <ac:chgData name="Cristian Chilipirea" userId="34ab170da5908fc4" providerId="LiveId" clId="{DFCF1A2B-AC08-4933-9280-F6BBF1F2638C}" dt="2021-02-18T22:56:05.803" v="1036" actId="207"/>
          <ac:spMkLst>
            <pc:docMk/>
            <pc:sldMk cId="3970666484" sldId="842"/>
            <ac:spMk id="12" creationId="{3A451E5B-E73C-48A3-B8B8-2A9FB92F8C69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13" creationId="{7F558D2A-2C4F-4A72-A204-50F4E841D619}"/>
          </ac:spMkLst>
        </pc:spChg>
        <pc:spChg chg="add mod">
          <ac:chgData name="Cristian Chilipirea" userId="34ab170da5908fc4" providerId="LiveId" clId="{DFCF1A2B-AC08-4933-9280-F6BBF1F2638C}" dt="2021-02-18T22:56:05.803" v="1036" actId="207"/>
          <ac:spMkLst>
            <pc:docMk/>
            <pc:sldMk cId="3970666484" sldId="842"/>
            <ac:spMk id="14" creationId="{A2CDB4B9-E08E-4070-86F3-A49E3FC6203A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15" creationId="{B0D7A909-AE3D-4202-B4F5-C9AD65D75049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16" creationId="{FD134B33-1306-478F-9CB0-B81FE67B2EC7}"/>
          </ac:spMkLst>
        </pc:spChg>
        <pc:spChg chg="add mod">
          <ac:chgData name="Cristian Chilipirea" userId="34ab170da5908fc4" providerId="LiveId" clId="{DFCF1A2B-AC08-4933-9280-F6BBF1F2638C}" dt="2021-02-18T22:56:17.478" v="1042" actId="20577"/>
          <ac:spMkLst>
            <pc:docMk/>
            <pc:sldMk cId="3970666484" sldId="842"/>
            <ac:spMk id="17" creationId="{4FFEC7F8-1542-4D34-9CB8-8528A663F9C1}"/>
          </ac:spMkLst>
        </pc:spChg>
        <pc:spChg chg="add mod">
          <ac:chgData name="Cristian Chilipirea" userId="34ab170da5908fc4" providerId="LiveId" clId="{DFCF1A2B-AC08-4933-9280-F6BBF1F2638C}" dt="2021-02-18T22:56:20.974" v="1048" actId="20577"/>
          <ac:spMkLst>
            <pc:docMk/>
            <pc:sldMk cId="3970666484" sldId="842"/>
            <ac:spMk id="18" creationId="{9F10D5D1-D043-4F11-B4E1-75553B4BB9EF}"/>
          </ac:spMkLst>
        </pc:spChg>
      </pc:sldChg>
      <pc:sldChg chg="addSp delSp modSp new mod">
        <pc:chgData name="Cristian Chilipirea" userId="34ab170da5908fc4" providerId="LiveId" clId="{DFCF1A2B-AC08-4933-9280-F6BBF1F2638C}" dt="2021-02-18T22:57:47.679" v="1072" actId="1076"/>
        <pc:sldMkLst>
          <pc:docMk/>
          <pc:sldMk cId="2315602645" sldId="843"/>
        </pc:sldMkLst>
        <pc:spChg chg="mod">
          <ac:chgData name="Cristian Chilipirea" userId="34ab170da5908fc4" providerId="LiveId" clId="{DFCF1A2B-AC08-4933-9280-F6BBF1F2638C}" dt="2021-02-18T22:56:34.132" v="1051"/>
          <ac:spMkLst>
            <pc:docMk/>
            <pc:sldMk cId="2315602645" sldId="843"/>
            <ac:spMk id="3" creationId="{0C40352A-F63F-4737-A8D4-58107E2409AF}"/>
          </ac:spMkLst>
        </pc:spChg>
        <pc:spChg chg="del">
          <ac:chgData name="Cristian Chilipirea" userId="34ab170da5908fc4" providerId="LiveId" clId="{DFCF1A2B-AC08-4933-9280-F6BBF1F2638C}" dt="2021-02-18T22:56:35.763" v="1052" actId="478"/>
          <ac:spMkLst>
            <pc:docMk/>
            <pc:sldMk cId="2315602645" sldId="843"/>
            <ac:spMk id="4" creationId="{03F47500-9940-4781-975E-233B2C880369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5" creationId="{7580BC3E-EBF6-41D6-9BCB-AD3B8DD822B5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6" creationId="{F63CD939-DE6D-48BE-9F74-CF43036B54FB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7" creationId="{BE080FBB-913C-4262-A3D3-990B64EFB772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8" creationId="{58DD544E-C3EF-4951-BF75-79F9C91A93D6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9" creationId="{0EE37604-9ED5-48DD-875C-A47FFE27C35B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0" creationId="{AB5F209A-A8EC-4BDD-9862-1A39F8E8168C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1" creationId="{48D4054C-7810-4212-88A8-64D337D59B75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2" creationId="{746B1D17-C802-4A68-93C8-837A5E27D00E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3" creationId="{0EF08E88-B976-4846-A061-526C70EB0466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4" creationId="{2664A97B-9049-442F-8B71-7303953B363C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5" creationId="{D0D0DBB9-CF76-46C9-B3F9-4B25B5B01EF1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6" creationId="{84100A7E-4EF0-46C8-836C-8189A950C365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7" creationId="{B2131727-A39D-4216-9344-60124951225D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8" creationId="{7FAC89A7-B27B-4AD1-BF8D-B7D6929D11EC}"/>
          </ac:spMkLst>
        </pc:spChg>
      </pc:sldChg>
      <pc:sldChg chg="addSp delSp modSp new mod">
        <pc:chgData name="Cristian Chilipirea" userId="34ab170da5908fc4" providerId="LiveId" clId="{DFCF1A2B-AC08-4933-9280-F6BBF1F2638C}" dt="2021-02-18T22:58:24.795" v="1090" actId="20577"/>
        <pc:sldMkLst>
          <pc:docMk/>
          <pc:sldMk cId="1469169806" sldId="844"/>
        </pc:sldMkLst>
        <pc:spChg chg="mod">
          <ac:chgData name="Cristian Chilipirea" userId="34ab170da5908fc4" providerId="LiveId" clId="{DFCF1A2B-AC08-4933-9280-F6BBF1F2638C}" dt="2021-02-18T22:57:59.169" v="1074"/>
          <ac:spMkLst>
            <pc:docMk/>
            <pc:sldMk cId="1469169806" sldId="844"/>
            <ac:spMk id="3" creationId="{195918C9-BD09-4826-81EF-EEE7061EEC2D}"/>
          </ac:spMkLst>
        </pc:spChg>
        <pc:spChg chg="del">
          <ac:chgData name="Cristian Chilipirea" userId="34ab170da5908fc4" providerId="LiveId" clId="{DFCF1A2B-AC08-4933-9280-F6BBF1F2638C}" dt="2021-02-18T22:58:06.850" v="1075" actId="478"/>
          <ac:spMkLst>
            <pc:docMk/>
            <pc:sldMk cId="1469169806" sldId="844"/>
            <ac:spMk id="4" creationId="{8B4FE503-466A-4B17-A2C2-D04075D8858B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5" creationId="{9F1C855A-A089-45DD-A417-A517B6218E48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6" creationId="{5EB8CE71-E698-4AFE-B893-91FC714CEB8A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7" creationId="{98C03D2F-D525-4EDE-B4F5-520136C42AEC}"/>
          </ac:spMkLst>
        </pc:spChg>
        <pc:spChg chg="add mod">
          <ac:chgData name="Cristian Chilipirea" userId="34ab170da5908fc4" providerId="LiveId" clId="{DFCF1A2B-AC08-4933-9280-F6BBF1F2638C}" dt="2021-02-18T22:58:17.443" v="1078" actId="207"/>
          <ac:spMkLst>
            <pc:docMk/>
            <pc:sldMk cId="1469169806" sldId="844"/>
            <ac:spMk id="8" creationId="{0FA6C10E-46FF-49ED-BD66-444699A2BC4C}"/>
          </ac:spMkLst>
        </pc:spChg>
        <pc:spChg chg="add mod">
          <ac:chgData name="Cristian Chilipirea" userId="34ab170da5908fc4" providerId="LiveId" clId="{DFCF1A2B-AC08-4933-9280-F6BBF1F2638C}" dt="2021-02-18T22:58:17.443" v="1078" actId="207"/>
          <ac:spMkLst>
            <pc:docMk/>
            <pc:sldMk cId="1469169806" sldId="844"/>
            <ac:spMk id="9" creationId="{11F3A58C-E750-4AEE-9896-395E31BAFE8F}"/>
          </ac:spMkLst>
        </pc:spChg>
        <pc:spChg chg="add mod">
          <ac:chgData name="Cristian Chilipirea" userId="34ab170da5908fc4" providerId="LiveId" clId="{DFCF1A2B-AC08-4933-9280-F6BBF1F2638C}" dt="2021-02-18T22:58:17.443" v="1078" actId="207"/>
          <ac:spMkLst>
            <pc:docMk/>
            <pc:sldMk cId="1469169806" sldId="844"/>
            <ac:spMk id="10" creationId="{C03CC158-5581-4B74-A788-77CF3522FA36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11" creationId="{3BD6E984-3240-4456-8B9A-0300A19D4C8D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12" creationId="{01E8483F-E64F-4B95-9583-65D4B63B0388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13" creationId="{A3224EFA-8FCB-4C4E-B5FB-939F62C3E103}"/>
          </ac:spMkLst>
        </pc:spChg>
        <pc:spChg chg="add mod">
          <ac:chgData name="Cristian Chilipirea" userId="34ab170da5908fc4" providerId="LiveId" clId="{DFCF1A2B-AC08-4933-9280-F6BBF1F2638C}" dt="2021-02-18T22:58:17.443" v="1078" actId="207"/>
          <ac:spMkLst>
            <pc:docMk/>
            <pc:sldMk cId="1469169806" sldId="844"/>
            <ac:spMk id="14" creationId="{45F26741-F02F-4A46-9E81-E8619B03EB8E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15" creationId="{6624CEA1-1FB5-498A-B2EC-4A448E95CD45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16" creationId="{9B135EA7-E021-41D4-959D-A91D5EB495E9}"/>
          </ac:spMkLst>
        </pc:spChg>
        <pc:spChg chg="add mod">
          <ac:chgData name="Cristian Chilipirea" userId="34ab170da5908fc4" providerId="LiveId" clId="{DFCF1A2B-AC08-4933-9280-F6BBF1F2638C}" dt="2021-02-18T22:58:22.271" v="1084" actId="20577"/>
          <ac:spMkLst>
            <pc:docMk/>
            <pc:sldMk cId="1469169806" sldId="844"/>
            <ac:spMk id="17" creationId="{D63BCFAE-CA36-4354-865B-0E66C25BC874}"/>
          </ac:spMkLst>
        </pc:spChg>
        <pc:spChg chg="add mod">
          <ac:chgData name="Cristian Chilipirea" userId="34ab170da5908fc4" providerId="LiveId" clId="{DFCF1A2B-AC08-4933-9280-F6BBF1F2638C}" dt="2021-02-18T22:58:24.795" v="1090" actId="20577"/>
          <ac:spMkLst>
            <pc:docMk/>
            <pc:sldMk cId="1469169806" sldId="844"/>
            <ac:spMk id="18" creationId="{DA656309-D949-4335-A596-5B652980828D}"/>
          </ac:spMkLst>
        </pc:spChg>
      </pc:sldChg>
      <pc:sldChg chg="addSp delSp modSp new mod">
        <pc:chgData name="Cristian Chilipirea" userId="34ab170da5908fc4" providerId="LiveId" clId="{DFCF1A2B-AC08-4933-9280-F6BBF1F2638C}" dt="2021-02-18T23:01:57.765" v="1116" actId="20577"/>
        <pc:sldMkLst>
          <pc:docMk/>
          <pc:sldMk cId="2854492028" sldId="845"/>
        </pc:sldMkLst>
        <pc:spChg chg="mod">
          <ac:chgData name="Cristian Chilipirea" userId="34ab170da5908fc4" providerId="LiveId" clId="{DFCF1A2B-AC08-4933-9280-F6BBF1F2638C}" dt="2021-02-18T22:58:41.608" v="1096"/>
          <ac:spMkLst>
            <pc:docMk/>
            <pc:sldMk cId="2854492028" sldId="845"/>
            <ac:spMk id="3" creationId="{0A48081F-F2C6-4BFE-98CC-13609857BB1D}"/>
          </ac:spMkLst>
        </pc:spChg>
        <pc:spChg chg="del">
          <ac:chgData name="Cristian Chilipirea" userId="34ab170da5908fc4" providerId="LiveId" clId="{DFCF1A2B-AC08-4933-9280-F6BBF1F2638C}" dt="2021-02-18T22:58:58.326" v="1101" actId="478"/>
          <ac:spMkLst>
            <pc:docMk/>
            <pc:sldMk cId="2854492028" sldId="845"/>
            <ac:spMk id="4" creationId="{BF37CED5-D879-4FFE-9AB7-5E1A405CC16E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5" creationId="{D5336DAC-F5D3-401E-8B81-A52CCBAA7AD5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6" creationId="{531D71C6-F34F-4CE7-A98C-5846AFFD88CC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7" creationId="{BD3D7788-94EA-4816-808C-837BF538FC7E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8" creationId="{320B1CB8-E549-43B6-81B7-20B06824E70E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9" creationId="{C773E658-E691-4149-9E79-966FAA4EC2F2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10" creationId="{6806D89F-20B4-4677-9F74-1183AD8B46A0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11" creationId="{56F069A6-F673-4B46-ABB2-67E61B9141D7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12" creationId="{45CD1790-5F9F-4B37-8686-3A55159CEDC8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13" creationId="{38DB2ECD-37A4-4406-9AD4-A8CD3B08C1D9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14" creationId="{D325FB1D-8CDB-4DEA-8AD7-F4E30549E3DE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15" creationId="{148C3645-4B78-4FF3-99A3-9E08C56032B8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16" creationId="{0B2D15E5-3C83-446C-B163-60E887DE8B18}"/>
          </ac:spMkLst>
        </pc:spChg>
        <pc:spChg chg="add mod">
          <ac:chgData name="Cristian Chilipirea" userId="34ab170da5908fc4" providerId="LiveId" clId="{DFCF1A2B-AC08-4933-9280-F6BBF1F2638C}" dt="2021-02-18T23:01:55.333" v="1110" actId="20577"/>
          <ac:spMkLst>
            <pc:docMk/>
            <pc:sldMk cId="2854492028" sldId="845"/>
            <ac:spMk id="17" creationId="{28932C56-D82D-4765-B902-9D5890EA8809}"/>
          </ac:spMkLst>
        </pc:spChg>
        <pc:spChg chg="add mod">
          <ac:chgData name="Cristian Chilipirea" userId="34ab170da5908fc4" providerId="LiveId" clId="{DFCF1A2B-AC08-4933-9280-F6BBF1F2638C}" dt="2021-02-18T23:01:57.765" v="1116" actId="20577"/>
          <ac:spMkLst>
            <pc:docMk/>
            <pc:sldMk cId="2854492028" sldId="845"/>
            <ac:spMk id="18" creationId="{A4FDEA5C-55B3-483C-8FC7-914629AA0B39}"/>
          </ac:spMkLst>
        </pc:spChg>
      </pc:sldChg>
      <pc:sldChg chg="addSp delSp modSp new mod">
        <pc:chgData name="Cristian Chilipirea" userId="34ab170da5908fc4" providerId="LiveId" clId="{DFCF1A2B-AC08-4933-9280-F6BBF1F2638C}" dt="2021-02-18T23:02:30.510" v="1134" actId="20577"/>
        <pc:sldMkLst>
          <pc:docMk/>
          <pc:sldMk cId="3908496365" sldId="846"/>
        </pc:sldMkLst>
        <pc:spChg chg="mod">
          <ac:chgData name="Cristian Chilipirea" userId="34ab170da5908fc4" providerId="LiveId" clId="{DFCF1A2B-AC08-4933-9280-F6BBF1F2638C}" dt="2021-02-18T22:58:43.919" v="1097"/>
          <ac:spMkLst>
            <pc:docMk/>
            <pc:sldMk cId="3908496365" sldId="846"/>
            <ac:spMk id="3" creationId="{CF02A1FB-2ED8-42A6-8217-1E95BF9CA8A8}"/>
          </ac:spMkLst>
        </pc:spChg>
        <pc:spChg chg="del">
          <ac:chgData name="Cristian Chilipirea" userId="34ab170da5908fc4" providerId="LiveId" clId="{DFCF1A2B-AC08-4933-9280-F6BBF1F2638C}" dt="2021-02-18T23:02:01.765" v="1117" actId="478"/>
          <ac:spMkLst>
            <pc:docMk/>
            <pc:sldMk cId="3908496365" sldId="846"/>
            <ac:spMk id="4" creationId="{25CF35B3-B3AA-4804-92DC-1AF112F3A814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5" creationId="{449420AF-5F1B-41EC-88FF-4303D055DF7F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6" creationId="{7B7F0FC2-BD84-4629-A955-C5405A2B28B4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7" creationId="{F2D8B196-61D4-47F2-9C9F-2F050080B3C2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8" creationId="{C5CE7DAE-7AD6-4411-B2AF-A52E61BD3D32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9" creationId="{D399687B-E1D6-4E45-A363-33CA3EFA65E3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10" creationId="{650050B8-F3CA-4861-AC1D-177E4AA77CC9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11" creationId="{01643732-B47D-47F0-B910-85EE1A5CD845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12" creationId="{06C10470-8974-4F6D-93C4-7E95B38BF861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13" creationId="{F0530A5D-AAF7-4348-85B6-438EB665FFDB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14" creationId="{205E94CB-05AA-42B7-946B-AF6C3693D005}"/>
          </ac:spMkLst>
        </pc:spChg>
        <pc:spChg chg="add mod">
          <ac:chgData name="Cristian Chilipirea" userId="34ab170da5908fc4" providerId="LiveId" clId="{DFCF1A2B-AC08-4933-9280-F6BBF1F2638C}" dt="2021-02-18T23:02:13.050" v="1119" actId="1076"/>
          <ac:spMkLst>
            <pc:docMk/>
            <pc:sldMk cId="3908496365" sldId="846"/>
            <ac:spMk id="15" creationId="{A117BA6C-749C-4FB3-BD8E-0CA41DB7BF96}"/>
          </ac:spMkLst>
        </pc:spChg>
        <pc:spChg chg="add mod">
          <ac:chgData name="Cristian Chilipirea" userId="34ab170da5908fc4" providerId="LiveId" clId="{DFCF1A2B-AC08-4933-9280-F6BBF1F2638C}" dt="2021-02-18T23:02:22.039" v="1122" actId="207"/>
          <ac:spMkLst>
            <pc:docMk/>
            <pc:sldMk cId="3908496365" sldId="846"/>
            <ac:spMk id="16" creationId="{4DF8F96B-98F3-455F-A250-7E825748D183}"/>
          </ac:spMkLst>
        </pc:spChg>
        <pc:spChg chg="add mod">
          <ac:chgData name="Cristian Chilipirea" userId="34ab170da5908fc4" providerId="LiveId" clId="{DFCF1A2B-AC08-4933-9280-F6BBF1F2638C}" dt="2021-02-18T23:02:27.134" v="1128" actId="20577"/>
          <ac:spMkLst>
            <pc:docMk/>
            <pc:sldMk cId="3908496365" sldId="846"/>
            <ac:spMk id="17" creationId="{7652986E-9CF7-4005-9E8E-9E075D5C9068}"/>
          </ac:spMkLst>
        </pc:spChg>
        <pc:spChg chg="add mod">
          <ac:chgData name="Cristian Chilipirea" userId="34ab170da5908fc4" providerId="LiveId" clId="{DFCF1A2B-AC08-4933-9280-F6BBF1F2638C}" dt="2021-02-18T23:02:30.510" v="1134" actId="20577"/>
          <ac:spMkLst>
            <pc:docMk/>
            <pc:sldMk cId="3908496365" sldId="846"/>
            <ac:spMk id="18" creationId="{41C4E031-9C66-4340-AED8-C5700A3D40FB}"/>
          </ac:spMkLst>
        </pc:spChg>
      </pc:sldChg>
      <pc:sldChg chg="addSp delSp modSp new mod">
        <pc:chgData name="Cristian Chilipirea" userId="34ab170da5908fc4" providerId="LiveId" clId="{DFCF1A2B-AC08-4933-9280-F6BBF1F2638C}" dt="2021-02-18T23:03:32.762" v="1144" actId="20577"/>
        <pc:sldMkLst>
          <pc:docMk/>
          <pc:sldMk cId="1661936223" sldId="847"/>
        </pc:sldMkLst>
        <pc:spChg chg="mod">
          <ac:chgData name="Cristian Chilipirea" userId="34ab170da5908fc4" providerId="LiveId" clId="{DFCF1A2B-AC08-4933-9280-F6BBF1F2638C}" dt="2021-02-18T22:58:45.484" v="1098"/>
          <ac:spMkLst>
            <pc:docMk/>
            <pc:sldMk cId="1661936223" sldId="847"/>
            <ac:spMk id="3" creationId="{0F029C89-5AAE-45C7-87D5-2BB71BDB4FE2}"/>
          </ac:spMkLst>
        </pc:spChg>
        <pc:spChg chg="del">
          <ac:chgData name="Cristian Chilipirea" userId="34ab170da5908fc4" providerId="LiveId" clId="{DFCF1A2B-AC08-4933-9280-F6BBF1F2638C}" dt="2021-02-18T23:02:58.297" v="1135" actId="478"/>
          <ac:spMkLst>
            <pc:docMk/>
            <pc:sldMk cId="1661936223" sldId="847"/>
            <ac:spMk id="4" creationId="{ABA9F3AB-337C-4625-B0BA-361BD0E54F80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5" creationId="{1B9F3EAE-81F7-49F4-A9CF-8C24EC4C1BF8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6" creationId="{F0D7C19E-53C9-405A-8F66-E96BBE7A9FCC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7" creationId="{4656258B-E421-4E5F-A720-D36C8C6BBAAA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8" creationId="{1B77720C-DB2D-4755-A838-E524576E6663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9" creationId="{4706F6C4-8E27-4108-BAE4-E6A6E0B75FF9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0" creationId="{5BA5DAFD-6E42-466F-9CA5-DDFAAE25C52D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1" creationId="{9216B552-CD7A-47E0-8A15-BA525C3435AB}"/>
          </ac:spMkLst>
        </pc:spChg>
        <pc:spChg chg="add mod">
          <ac:chgData name="Cristian Chilipirea" userId="34ab170da5908fc4" providerId="LiveId" clId="{DFCF1A2B-AC08-4933-9280-F6BBF1F2638C}" dt="2021-02-18T23:03:19.550" v="1137" actId="207"/>
          <ac:spMkLst>
            <pc:docMk/>
            <pc:sldMk cId="1661936223" sldId="847"/>
            <ac:spMk id="12" creationId="{E3490293-45B2-4749-9C22-07429B188FD0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3" creationId="{83C9840A-9D8F-4414-9B02-C8F9A2E7C8B8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4" creationId="{F316B8A6-AC2A-4306-998F-95883DEB2579}"/>
          </ac:spMkLst>
        </pc:spChg>
        <pc:spChg chg="add mod">
          <ac:chgData name="Cristian Chilipirea" userId="34ab170da5908fc4" providerId="LiveId" clId="{DFCF1A2B-AC08-4933-9280-F6BBF1F2638C}" dt="2021-02-18T23:03:32.762" v="1144" actId="20577"/>
          <ac:spMkLst>
            <pc:docMk/>
            <pc:sldMk cId="1661936223" sldId="847"/>
            <ac:spMk id="15" creationId="{7413FCA6-A5E9-428D-A5AF-1F1B8838C3DE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6" creationId="{FC2B35BB-24F1-472B-AEEA-B32D4C5569E5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7" creationId="{8D00801F-8AEE-4437-B053-06EB56AF7485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8" creationId="{37BA4D75-A77A-4248-A336-756FEEA12773}"/>
          </ac:spMkLst>
        </pc:spChg>
      </pc:sldChg>
      <pc:sldChg chg="addSp delSp modSp new mod">
        <pc:chgData name="Cristian Chilipirea" userId="34ab170da5908fc4" providerId="LiveId" clId="{DFCF1A2B-AC08-4933-9280-F6BBF1F2638C}" dt="2021-02-18T23:07:18.126" v="1212" actId="14100"/>
        <pc:sldMkLst>
          <pc:docMk/>
          <pc:sldMk cId="3799593934" sldId="848"/>
        </pc:sldMkLst>
        <pc:spChg chg="mod">
          <ac:chgData name="Cristian Chilipirea" userId="34ab170da5908fc4" providerId="LiveId" clId="{DFCF1A2B-AC08-4933-9280-F6BBF1F2638C}" dt="2021-02-18T22:58:47.346" v="1099"/>
          <ac:spMkLst>
            <pc:docMk/>
            <pc:sldMk cId="3799593934" sldId="848"/>
            <ac:spMk id="3" creationId="{F010B94C-04A7-41F6-815A-0C73ED91B250}"/>
          </ac:spMkLst>
        </pc:spChg>
        <pc:spChg chg="del">
          <ac:chgData name="Cristian Chilipirea" userId="34ab170da5908fc4" providerId="LiveId" clId="{DFCF1A2B-AC08-4933-9280-F6BBF1F2638C}" dt="2021-02-18T23:06:41.175" v="1163" actId="478"/>
          <ac:spMkLst>
            <pc:docMk/>
            <pc:sldMk cId="3799593934" sldId="848"/>
            <ac:spMk id="4" creationId="{E5F4735C-7953-4C43-9395-01BCA48B4EE2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5" creationId="{4BD10E16-DE8F-405D-B3DC-3393528E17DA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6" creationId="{FC79EF9D-1FA3-432D-A2E1-2AE8A8714FC2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7" creationId="{D09E016C-7964-4480-9490-C608D0BA06BE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8" creationId="{FC23B95E-ABC1-4BC0-A8D2-94AF336978BC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9" creationId="{D6086177-1A10-4263-97DC-EE63ACC15240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10" creationId="{2F2D9883-9E89-4617-B7E9-A30B5EA3F5EB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11" creationId="{20D24DD0-6588-4A0F-B45E-A1AA580C4F76}"/>
          </ac:spMkLst>
        </pc:spChg>
        <pc:spChg chg="add mod">
          <ac:chgData name="Cristian Chilipirea" userId="34ab170da5908fc4" providerId="LiveId" clId="{DFCF1A2B-AC08-4933-9280-F6BBF1F2638C}" dt="2021-02-18T23:06:49.368" v="1165" actId="207"/>
          <ac:spMkLst>
            <pc:docMk/>
            <pc:sldMk cId="3799593934" sldId="848"/>
            <ac:spMk id="12" creationId="{FCB0260D-2400-4537-93BC-6CCC2B05D4BA}"/>
          </ac:spMkLst>
        </pc:spChg>
        <pc:spChg chg="add mod">
          <ac:chgData name="Cristian Chilipirea" userId="34ab170da5908fc4" providerId="LiveId" clId="{DFCF1A2B-AC08-4933-9280-F6BBF1F2638C}" dt="2021-02-18T23:06:41.702" v="1164"/>
          <ac:spMkLst>
            <pc:docMk/>
            <pc:sldMk cId="3799593934" sldId="848"/>
            <ac:spMk id="13" creationId="{9DF38450-7E39-43F2-BE70-E9250B26AE7A}"/>
          </ac:spMkLst>
        </pc:spChg>
        <pc:spChg chg="add mod">
          <ac:chgData name="Cristian Chilipirea" userId="34ab170da5908fc4" providerId="LiveId" clId="{DFCF1A2B-AC08-4933-9280-F6BBF1F2638C}" dt="2021-02-18T23:06:41.702" v="1164"/>
          <ac:spMkLst>
            <pc:docMk/>
            <pc:sldMk cId="3799593934" sldId="848"/>
            <ac:spMk id="14" creationId="{21B6BE17-9970-4C61-B9FA-BB4993755677}"/>
          </ac:spMkLst>
        </pc:spChg>
        <pc:spChg chg="add mod">
          <ac:chgData name="Cristian Chilipirea" userId="34ab170da5908fc4" providerId="LiveId" clId="{DFCF1A2B-AC08-4933-9280-F6BBF1F2638C}" dt="2021-02-18T23:06:41.702" v="1164"/>
          <ac:spMkLst>
            <pc:docMk/>
            <pc:sldMk cId="3799593934" sldId="848"/>
            <ac:spMk id="15" creationId="{40AFED2E-FB3F-4037-AC47-D57E123E54F9}"/>
          </ac:spMkLst>
        </pc:spChg>
        <pc:spChg chg="add mod">
          <ac:chgData name="Cristian Chilipirea" userId="34ab170da5908fc4" providerId="LiveId" clId="{DFCF1A2B-AC08-4933-9280-F6BBF1F2638C}" dt="2021-02-18T23:06:41.702" v="1164"/>
          <ac:spMkLst>
            <pc:docMk/>
            <pc:sldMk cId="3799593934" sldId="848"/>
            <ac:spMk id="16" creationId="{CA9C22A0-3A58-4705-8330-0378A6DE4331}"/>
          </ac:spMkLst>
        </pc:spChg>
        <pc:spChg chg="add mod">
          <ac:chgData name="Cristian Chilipirea" userId="34ab170da5908fc4" providerId="LiveId" clId="{DFCF1A2B-AC08-4933-9280-F6BBF1F2638C}" dt="2021-02-18T23:06:41.702" v="1164"/>
          <ac:spMkLst>
            <pc:docMk/>
            <pc:sldMk cId="3799593934" sldId="848"/>
            <ac:spMk id="17" creationId="{0A9CC703-CB76-4C3B-BE15-30C1105AD720}"/>
          </ac:spMkLst>
        </pc:spChg>
        <pc:spChg chg="add mod">
          <ac:chgData name="Cristian Chilipirea" userId="34ab170da5908fc4" providerId="LiveId" clId="{DFCF1A2B-AC08-4933-9280-F6BBF1F2638C}" dt="2021-02-18T23:07:18.126" v="1212" actId="14100"/>
          <ac:spMkLst>
            <pc:docMk/>
            <pc:sldMk cId="3799593934" sldId="848"/>
            <ac:spMk id="18" creationId="{554BACB9-3170-498E-A922-21DDA460C8C7}"/>
          </ac:spMkLst>
        </pc:spChg>
      </pc:sldChg>
      <pc:sldChg chg="addSp delSp modSp new mod">
        <pc:chgData name="Cristian Chilipirea" userId="34ab170da5908fc4" providerId="LiveId" clId="{DFCF1A2B-AC08-4933-9280-F6BBF1F2638C}" dt="2021-02-18T23:08:58.401" v="1281" actId="20577"/>
        <pc:sldMkLst>
          <pc:docMk/>
          <pc:sldMk cId="4043449304" sldId="849"/>
        </pc:sldMkLst>
        <pc:spChg chg="mod">
          <ac:chgData name="Cristian Chilipirea" userId="34ab170da5908fc4" providerId="LiveId" clId="{DFCF1A2B-AC08-4933-9280-F6BBF1F2638C}" dt="2021-02-18T22:58:49.097" v="1100"/>
          <ac:spMkLst>
            <pc:docMk/>
            <pc:sldMk cId="4043449304" sldId="849"/>
            <ac:spMk id="3" creationId="{0A1D0472-3262-4D24-A48A-B5FA62DCC565}"/>
          </ac:spMkLst>
        </pc:spChg>
        <pc:spChg chg="del">
          <ac:chgData name="Cristian Chilipirea" userId="34ab170da5908fc4" providerId="LiveId" clId="{DFCF1A2B-AC08-4933-9280-F6BBF1F2638C}" dt="2021-02-18T23:08:35.034" v="1264" actId="478"/>
          <ac:spMkLst>
            <pc:docMk/>
            <pc:sldMk cId="4043449304" sldId="849"/>
            <ac:spMk id="4" creationId="{06585DAF-249E-4465-AAE8-5F907F146958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5" creationId="{0AD20F32-C2F9-4ACB-86BC-8484B07FABC8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6" creationId="{3A4F1CF9-33A9-4EC0-BEB6-FACB55A72F44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7" creationId="{42F6417C-E29F-4935-BCE8-9C6878643BEF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8" creationId="{4D085276-2A15-44FD-8697-E3CE5C8A4878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9" creationId="{7F6E91BD-26CB-4957-A5E1-208E88ADF3AE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10" creationId="{41A28E15-362F-487F-8562-252163634A3F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11" creationId="{AF69E805-7020-4752-BF00-4C7ED1A41BF3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12" creationId="{CF5FACE9-25D4-4288-B123-CEEA156BC35A}"/>
          </ac:spMkLst>
        </pc:spChg>
        <pc:spChg chg="add mod">
          <ac:chgData name="Cristian Chilipirea" userId="34ab170da5908fc4" providerId="LiveId" clId="{DFCF1A2B-AC08-4933-9280-F6BBF1F2638C}" dt="2021-02-18T23:08:43.057" v="1267" actId="207"/>
          <ac:spMkLst>
            <pc:docMk/>
            <pc:sldMk cId="4043449304" sldId="849"/>
            <ac:spMk id="13" creationId="{B5482144-8C87-4B6A-8B33-7F506C386952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14" creationId="{7F2908EE-3D49-40BA-9D02-63753D3A3B1D}"/>
          </ac:spMkLst>
        </pc:spChg>
        <pc:spChg chg="add mod">
          <ac:chgData name="Cristian Chilipirea" userId="34ab170da5908fc4" providerId="LiveId" clId="{DFCF1A2B-AC08-4933-9280-F6BBF1F2638C}" dt="2021-02-18T23:08:58.401" v="1281" actId="20577"/>
          <ac:spMkLst>
            <pc:docMk/>
            <pc:sldMk cId="4043449304" sldId="849"/>
            <ac:spMk id="15" creationId="{7A59C5B8-33E2-48BA-9B55-48A4A99E543C}"/>
          </ac:spMkLst>
        </pc:spChg>
        <pc:spChg chg="add mod">
          <ac:chgData name="Cristian Chilipirea" userId="34ab170da5908fc4" providerId="LiveId" clId="{DFCF1A2B-AC08-4933-9280-F6BBF1F2638C}" dt="2021-02-18T23:08:55.565" v="1275" actId="20577"/>
          <ac:spMkLst>
            <pc:docMk/>
            <pc:sldMk cId="4043449304" sldId="849"/>
            <ac:spMk id="16" creationId="{C558402C-B311-423F-BB84-7E722D4D7231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17" creationId="{6CB577AA-2430-4105-B3FE-A4ACD5C9048C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18" creationId="{97E9AA3C-3337-467B-9BBB-F69119A26966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19" creationId="{D1B26532-B66B-4E8F-A72D-B10DFD4C0DAA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20" creationId="{B59B9232-09BB-4A35-A9BD-94E45629F692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21" creationId="{A0AE7117-2C70-4969-A837-AEC4BC068005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22" creationId="{3731C69F-9FBF-44E0-9FD1-EECB69CC3CDC}"/>
          </ac:spMkLst>
        </pc:spChg>
      </pc:sldChg>
      <pc:sldChg chg="modSp add mod">
        <pc:chgData name="Cristian Chilipirea" userId="34ab170da5908fc4" providerId="LiveId" clId="{DFCF1A2B-AC08-4933-9280-F6BBF1F2638C}" dt="2021-02-18T23:04:24.311" v="1162" actId="6549"/>
        <pc:sldMkLst>
          <pc:docMk/>
          <pc:sldMk cId="1447269556" sldId="850"/>
        </pc:sldMkLst>
        <pc:spChg chg="mod">
          <ac:chgData name="Cristian Chilipirea" userId="34ab170da5908fc4" providerId="LiveId" clId="{DFCF1A2B-AC08-4933-9280-F6BBF1F2638C}" dt="2021-02-18T23:04:24.311" v="1162" actId="6549"/>
          <ac:spMkLst>
            <pc:docMk/>
            <pc:sldMk cId="1447269556" sldId="850"/>
            <ac:spMk id="15" creationId="{7413FCA6-A5E9-428D-A5AF-1F1B8838C3DE}"/>
          </ac:spMkLst>
        </pc:spChg>
      </pc:sldChg>
      <pc:sldChg chg="add">
        <pc:chgData name="Cristian Chilipirea" userId="34ab170da5908fc4" providerId="LiveId" clId="{DFCF1A2B-AC08-4933-9280-F6BBF1F2638C}" dt="2021-02-18T23:04:18.159" v="1161" actId="2890"/>
        <pc:sldMkLst>
          <pc:docMk/>
          <pc:sldMk cId="1759586942" sldId="851"/>
        </pc:sldMkLst>
      </pc:sldChg>
      <pc:sldChg chg="modSp add mod">
        <pc:chgData name="Cristian Chilipirea" userId="34ab170da5908fc4" providerId="LiveId" clId="{DFCF1A2B-AC08-4933-9280-F6BBF1F2638C}" dt="2021-02-18T23:07:53.341" v="1260" actId="790"/>
        <pc:sldMkLst>
          <pc:docMk/>
          <pc:sldMk cId="1659756133" sldId="852"/>
        </pc:sldMkLst>
        <pc:spChg chg="mod">
          <ac:chgData name="Cristian Chilipirea" userId="34ab170da5908fc4" providerId="LiveId" clId="{DFCF1A2B-AC08-4933-9280-F6BBF1F2638C}" dt="2021-02-18T23:07:53.341" v="1260" actId="790"/>
          <ac:spMkLst>
            <pc:docMk/>
            <pc:sldMk cId="1659756133" sldId="852"/>
            <ac:spMk id="18" creationId="{554BACB9-3170-498E-A922-21DDA460C8C7}"/>
          </ac:spMkLst>
        </pc:spChg>
      </pc:sldChg>
      <pc:sldChg chg="addSp delSp modSp add mod">
        <pc:chgData name="Cristian Chilipirea" userId="34ab170da5908fc4" providerId="LiveId" clId="{DFCF1A2B-AC08-4933-9280-F6BBF1F2638C}" dt="2021-02-18T23:10:42.700" v="1295" actId="1076"/>
        <pc:sldMkLst>
          <pc:docMk/>
          <pc:sldMk cId="2794698390" sldId="853"/>
        </pc:sldMkLst>
        <pc:spChg chg="del">
          <ac:chgData name="Cristian Chilipirea" userId="34ab170da5908fc4" providerId="LiveId" clId="{DFCF1A2B-AC08-4933-9280-F6BBF1F2638C}" dt="2021-02-18T23:10:28.754" v="1291" actId="478"/>
          <ac:spMkLst>
            <pc:docMk/>
            <pc:sldMk cId="2794698390" sldId="853"/>
            <ac:spMk id="4" creationId="{06585DAF-249E-4465-AAE8-5F907F146958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7" creationId="{6AD9E684-02B9-4579-8878-9C65BDA60D95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9" creationId="{1BA5DE07-9CE6-4BBA-AF58-D9033313C9EC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10" creationId="{A29E1AEB-2374-4717-B2B4-CA2F579508C8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12" creationId="{30B14645-373D-42E3-83CB-835FB7D38EFB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14" creationId="{871E00F2-9750-46F9-B218-6BDF02789B10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16" creationId="{9C18260D-C0F4-4B34-BB6B-37653A5731B2}"/>
          </ac:spMkLst>
        </pc:sp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5" creationId="{10C7ED35-7E8C-45EB-90B7-3F9BD4DBAB64}"/>
          </ac:cxnSpMkLst>
        </pc:cxn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6" creationId="{0FDB1222-444E-487D-9243-1DED9EF5F68A}"/>
          </ac:cxnSpMkLst>
        </pc:cxn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8" creationId="{50702591-4192-49F1-8610-8C35A3CF11FA}"/>
          </ac:cxnSpMkLst>
        </pc:cxn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11" creationId="{E94EADC7-5D26-4427-803A-4C5EFA26D990}"/>
          </ac:cxnSpMkLst>
        </pc:cxn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13" creationId="{42436373-39CA-4223-8585-D37D1791955F}"/>
          </ac:cxnSpMkLst>
        </pc:cxn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15" creationId="{5F4B4118-BD31-40DE-855D-D415F3A3ABA5}"/>
          </ac:cxnSpMkLst>
        </pc:cxnChg>
      </pc:sldChg>
      <pc:sldChg chg="addSp delSp modSp add mod">
        <pc:chgData name="Cristian Chilipirea" userId="34ab170da5908fc4" providerId="LiveId" clId="{DFCF1A2B-AC08-4933-9280-F6BBF1F2638C}" dt="2021-02-18T23:10:57.162" v="1299" actId="20577"/>
        <pc:sldMkLst>
          <pc:docMk/>
          <pc:sldMk cId="3823630321" sldId="854"/>
        </pc:sldMkLst>
        <pc:spChg chg="del">
          <ac:chgData name="Cristian Chilipirea" userId="34ab170da5908fc4" providerId="LiveId" clId="{DFCF1A2B-AC08-4933-9280-F6BBF1F2638C}" dt="2021-02-18T23:10:51.622" v="1296" actId="478"/>
          <ac:spMkLst>
            <pc:docMk/>
            <pc:sldMk cId="3823630321" sldId="854"/>
            <ac:spMk id="4" creationId="{06585DAF-249E-4465-AAE8-5F907F146958}"/>
          </ac:spMkLst>
        </pc:spChg>
        <pc:spChg chg="add mod">
          <ac:chgData name="Cristian Chilipirea" userId="34ab170da5908fc4" providerId="LiveId" clId="{DFCF1A2B-AC08-4933-9280-F6BBF1F2638C}" dt="2021-02-18T23:10:55.301" v="1298" actId="1076"/>
          <ac:spMkLst>
            <pc:docMk/>
            <pc:sldMk cId="3823630321" sldId="854"/>
            <ac:spMk id="7" creationId="{1F48FD16-6A94-4570-8D1D-85DE8D80FA3B}"/>
          </ac:spMkLst>
        </pc:spChg>
        <pc:spChg chg="add mod">
          <ac:chgData name="Cristian Chilipirea" userId="34ab170da5908fc4" providerId="LiveId" clId="{DFCF1A2B-AC08-4933-9280-F6BBF1F2638C}" dt="2021-02-18T23:10:55.301" v="1298" actId="1076"/>
          <ac:spMkLst>
            <pc:docMk/>
            <pc:sldMk cId="3823630321" sldId="854"/>
            <ac:spMk id="9" creationId="{B4154E9D-DAC0-454E-8DDD-F394145EE855}"/>
          </ac:spMkLst>
        </pc:spChg>
        <pc:spChg chg="add mod">
          <ac:chgData name="Cristian Chilipirea" userId="34ab170da5908fc4" providerId="LiveId" clId="{DFCF1A2B-AC08-4933-9280-F6BBF1F2638C}" dt="2021-02-18T23:10:55.301" v="1298" actId="1076"/>
          <ac:spMkLst>
            <pc:docMk/>
            <pc:sldMk cId="3823630321" sldId="854"/>
            <ac:spMk id="10" creationId="{A72C3A64-335E-4504-A931-CF3C3A98FB82}"/>
          </ac:spMkLst>
        </pc:spChg>
        <pc:spChg chg="add mod">
          <ac:chgData name="Cristian Chilipirea" userId="34ab170da5908fc4" providerId="LiveId" clId="{DFCF1A2B-AC08-4933-9280-F6BBF1F2638C}" dt="2021-02-18T23:10:55.301" v="1298" actId="1076"/>
          <ac:spMkLst>
            <pc:docMk/>
            <pc:sldMk cId="3823630321" sldId="854"/>
            <ac:spMk id="12" creationId="{CC4F1FC6-F15B-4B6F-8B0D-83711F546BE2}"/>
          </ac:spMkLst>
        </pc:spChg>
        <pc:spChg chg="add mod">
          <ac:chgData name="Cristian Chilipirea" userId="34ab170da5908fc4" providerId="LiveId" clId="{DFCF1A2B-AC08-4933-9280-F6BBF1F2638C}" dt="2021-02-18T23:10:55.301" v="1298" actId="1076"/>
          <ac:spMkLst>
            <pc:docMk/>
            <pc:sldMk cId="3823630321" sldId="854"/>
            <ac:spMk id="14" creationId="{D6182CC9-EFF5-456C-903B-0B28C363F804}"/>
          </ac:spMkLst>
        </pc:spChg>
        <pc:spChg chg="add mod">
          <ac:chgData name="Cristian Chilipirea" userId="34ab170da5908fc4" providerId="LiveId" clId="{DFCF1A2B-AC08-4933-9280-F6BBF1F2638C}" dt="2021-02-18T23:10:57.162" v="1299" actId="20577"/>
          <ac:spMkLst>
            <pc:docMk/>
            <pc:sldMk cId="3823630321" sldId="854"/>
            <ac:spMk id="16" creationId="{7235F704-1960-4955-B5B2-EDF26B48C67A}"/>
          </ac:spMkLst>
        </pc:sp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5" creationId="{EB4460AA-9A3F-45AC-882F-9C1611259835}"/>
          </ac:cxnSpMkLst>
        </pc:cxn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6" creationId="{FFB2D299-7C09-4817-9833-CF10049EED10}"/>
          </ac:cxnSpMkLst>
        </pc:cxn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8" creationId="{589C7B61-6E1D-4D1C-B501-47A40FB20502}"/>
          </ac:cxnSpMkLst>
        </pc:cxn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11" creationId="{47EC6322-7457-4437-9B0D-9D13EB7FA79E}"/>
          </ac:cxnSpMkLst>
        </pc:cxn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13" creationId="{9830DEC1-3703-4D3D-8277-C3AAE250D8EC}"/>
          </ac:cxnSpMkLst>
        </pc:cxn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15" creationId="{4FD31E8C-3072-41FF-A2FA-699314CA4425}"/>
          </ac:cxnSpMkLst>
        </pc:cxnChg>
      </pc:sldChg>
      <pc:sldChg chg="addSp delSp modSp add mod">
        <pc:chgData name="Cristian Chilipirea" userId="34ab170da5908fc4" providerId="LiveId" clId="{DFCF1A2B-AC08-4933-9280-F6BBF1F2638C}" dt="2021-02-18T23:11:54.261" v="1321" actId="1076"/>
        <pc:sldMkLst>
          <pc:docMk/>
          <pc:sldMk cId="1583995515" sldId="855"/>
        </pc:sldMkLst>
        <pc:spChg chg="del">
          <ac:chgData name="Cristian Chilipirea" userId="34ab170da5908fc4" providerId="LiveId" clId="{DFCF1A2B-AC08-4933-9280-F6BBF1F2638C}" dt="2021-02-18T23:11:22.162" v="1301" actId="478"/>
          <ac:spMkLst>
            <pc:docMk/>
            <pc:sldMk cId="1583995515" sldId="855"/>
            <ac:spMk id="4" creationId="{06585DAF-249E-4465-AAE8-5F907F146958}"/>
          </ac:spMkLst>
        </pc:spChg>
        <pc:spChg chg="add mod">
          <ac:chgData name="Cristian Chilipirea" userId="34ab170da5908fc4" providerId="LiveId" clId="{DFCF1A2B-AC08-4933-9280-F6BBF1F2638C}" dt="2021-02-18T23:11:24.921" v="1303" actId="1076"/>
          <ac:spMkLst>
            <pc:docMk/>
            <pc:sldMk cId="1583995515" sldId="855"/>
            <ac:spMk id="7" creationId="{1E51B71F-B67D-423C-9D9A-EE48C90A3588}"/>
          </ac:spMkLst>
        </pc:spChg>
        <pc:spChg chg="add mod">
          <ac:chgData name="Cristian Chilipirea" userId="34ab170da5908fc4" providerId="LiveId" clId="{DFCF1A2B-AC08-4933-9280-F6BBF1F2638C}" dt="2021-02-18T23:11:24.921" v="1303" actId="1076"/>
          <ac:spMkLst>
            <pc:docMk/>
            <pc:sldMk cId="1583995515" sldId="855"/>
            <ac:spMk id="9" creationId="{C0C811F1-F27B-45AF-B4A0-45A2BBC106D0}"/>
          </ac:spMkLst>
        </pc:spChg>
        <pc:spChg chg="add mod">
          <ac:chgData name="Cristian Chilipirea" userId="34ab170da5908fc4" providerId="LiveId" clId="{DFCF1A2B-AC08-4933-9280-F6BBF1F2638C}" dt="2021-02-18T23:11:54.261" v="1321" actId="1076"/>
          <ac:spMkLst>
            <pc:docMk/>
            <pc:sldMk cId="1583995515" sldId="855"/>
            <ac:spMk id="10" creationId="{95FEF379-35C5-4E42-B108-473EE18C4746}"/>
          </ac:spMkLst>
        </pc:spChg>
        <pc:spChg chg="add mod">
          <ac:chgData name="Cristian Chilipirea" userId="34ab170da5908fc4" providerId="LiveId" clId="{DFCF1A2B-AC08-4933-9280-F6BBF1F2638C}" dt="2021-02-18T23:11:24.921" v="1303" actId="1076"/>
          <ac:spMkLst>
            <pc:docMk/>
            <pc:sldMk cId="1583995515" sldId="855"/>
            <ac:spMk id="12" creationId="{CBCA2FF8-17C6-40BA-A3BF-8F437D2509AC}"/>
          </ac:spMkLst>
        </pc:spChg>
        <pc:spChg chg="add mod">
          <ac:chgData name="Cristian Chilipirea" userId="34ab170da5908fc4" providerId="LiveId" clId="{DFCF1A2B-AC08-4933-9280-F6BBF1F2638C}" dt="2021-02-18T23:11:24.921" v="1303" actId="1076"/>
          <ac:spMkLst>
            <pc:docMk/>
            <pc:sldMk cId="1583995515" sldId="855"/>
            <ac:spMk id="14" creationId="{079B84AF-9EB7-41E3-9414-EBF8DB5DE15E}"/>
          </ac:spMkLst>
        </pc:spChg>
        <pc:spChg chg="add mod">
          <ac:chgData name="Cristian Chilipirea" userId="34ab170da5908fc4" providerId="LiveId" clId="{DFCF1A2B-AC08-4933-9280-F6BBF1F2638C}" dt="2021-02-18T23:11:24.921" v="1303" actId="1076"/>
          <ac:spMkLst>
            <pc:docMk/>
            <pc:sldMk cId="1583995515" sldId="855"/>
            <ac:spMk id="16" creationId="{388A8708-2F80-4407-9B48-9C3098CC8728}"/>
          </ac:spMkLst>
        </pc:sp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5" creationId="{31291C97-0871-4880-8624-746D7FC25953}"/>
          </ac:cxnSpMkLst>
        </pc:cxn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6" creationId="{06706A79-EE17-4A27-9A78-396F7ECAC829}"/>
          </ac:cxnSpMkLst>
        </pc:cxn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8" creationId="{C8635ACC-78B2-4484-AB41-D43C2AE53C18}"/>
          </ac:cxnSpMkLst>
        </pc:cxn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11" creationId="{C2897F4C-E70C-4EBB-A88F-00CFAD935BAD}"/>
          </ac:cxnSpMkLst>
        </pc:cxn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13" creationId="{2FE4D263-98B4-404D-ABEC-A18F484849FB}"/>
          </ac:cxnSpMkLst>
        </pc:cxn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15" creationId="{D68F95EB-4CF8-4C41-9655-D95EF4DA0CB4}"/>
          </ac:cxnSpMkLst>
        </pc:cxnChg>
      </pc:sldChg>
      <pc:sldChg chg="addSp delSp modSp add mod">
        <pc:chgData name="Cristian Chilipirea" userId="34ab170da5908fc4" providerId="LiveId" clId="{DFCF1A2B-AC08-4933-9280-F6BBF1F2638C}" dt="2021-02-18T23:09:26.639" v="1285" actId="1076"/>
        <pc:sldMkLst>
          <pc:docMk/>
          <pc:sldMk cId="918887584" sldId="856"/>
        </pc:sldMkLst>
        <pc:spChg chg="del">
          <ac:chgData name="Cristian Chilipirea" userId="34ab170da5908fc4" providerId="LiveId" clId="{DFCF1A2B-AC08-4933-9280-F6BBF1F2638C}" dt="2021-02-18T23:09:20.896" v="1283" actId="478"/>
          <ac:spMkLst>
            <pc:docMk/>
            <pc:sldMk cId="918887584" sldId="856"/>
            <ac:spMk id="14" creationId="{7F2908EE-3D49-40BA-9D02-63753D3A3B1D}"/>
          </ac:spMkLst>
        </pc:spChg>
        <pc:spChg chg="add mod">
          <ac:chgData name="Cristian Chilipirea" userId="34ab170da5908fc4" providerId="LiveId" clId="{DFCF1A2B-AC08-4933-9280-F6BBF1F2638C}" dt="2021-02-18T23:09:26.639" v="1285" actId="1076"/>
          <ac:spMkLst>
            <pc:docMk/>
            <pc:sldMk cId="918887584" sldId="856"/>
            <ac:spMk id="23" creationId="{E41E331B-A2FF-4E8F-96E4-30439488C3FA}"/>
          </ac:spMkLst>
        </pc:spChg>
      </pc:sldChg>
      <pc:sldChg chg="addSp delSp modSp add mod">
        <pc:chgData name="Cristian Chilipirea" userId="34ab170da5908fc4" providerId="LiveId" clId="{DFCF1A2B-AC08-4933-9280-F6BBF1F2638C}" dt="2021-02-18T23:10:17.721" v="1290" actId="207"/>
        <pc:sldMkLst>
          <pc:docMk/>
          <pc:sldMk cId="2854222012" sldId="857"/>
        </pc:sldMkLst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5" creationId="{0AD20F32-C2F9-4ACB-86BC-8484B07FABC8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6" creationId="{3A4F1CF9-33A9-4EC0-BEB6-FACB55A72F44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7" creationId="{42F6417C-E29F-4935-BCE8-9C6878643BEF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8" creationId="{4D085276-2A15-44FD-8697-E3CE5C8A4878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9" creationId="{7F6E91BD-26CB-4957-A5E1-208E88ADF3AE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0" creationId="{41A28E15-362F-487F-8562-252163634A3F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1" creationId="{AF69E805-7020-4752-BF00-4C7ED1A41BF3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2" creationId="{CF5FACE9-25D4-4288-B123-CEEA156BC35A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3" creationId="{B5482144-8C87-4B6A-8B33-7F506C386952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7" creationId="{6CB577AA-2430-4105-B3FE-A4ACD5C9048C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8" creationId="{97E9AA3C-3337-467B-9BBB-F69119A26966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9" creationId="{D1B26532-B66B-4E8F-A72D-B10DFD4C0DAA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20" creationId="{B59B9232-09BB-4A35-A9BD-94E45629F692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21" creationId="{A0AE7117-2C70-4969-A837-AEC4BC068005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22" creationId="{3731C69F-9FBF-44E0-9FD1-EECB69CC3CDC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23" creationId="{E41E331B-A2FF-4E8F-96E4-30439488C3FA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4" creationId="{E30A16E6-3ED6-4D8C-9BCA-5A092DCE6EF9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5" creationId="{E5E4FCFA-99BF-415C-BAED-033EF6D8D6E8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6" creationId="{6AA0BC7A-695C-4E71-B012-8ABEAF6233BF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7" creationId="{03D8D983-DF1E-480A-8F66-311DDE21BF6A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8" creationId="{D38F7EA2-F297-4E87-AA87-10DB59833E01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9" creationId="{E549A058-A8E6-4720-84CB-D13845D01ED3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30" creationId="{9264D3B2-BAB5-4D78-BF36-0CB2A1582571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1" creationId="{87A306BE-99E9-4783-BFA7-C4308EC0283F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2" creationId="{0168F40D-D5B4-49B9-ADD8-B92871B6F22E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33" creationId="{CAEC46DE-21F5-4144-85DA-7B336CF67E2F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34" creationId="{2E314A52-2DD8-4B19-9C2B-C8F15B79A41E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5" creationId="{5D83DDCC-B3C9-47F3-9A87-7E0AEEE9F77B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6" creationId="{99A0FF1C-693D-415E-B1D9-D77027765607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7" creationId="{32F448D5-96B0-4C78-953E-0F41026874E8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8" creationId="{A7A3D7BD-2E5A-4753-AC50-870B967EC3FD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9" creationId="{4125BDBB-0C91-459B-9EBA-2376789322B8}"/>
          </ac:spMkLst>
        </pc:spChg>
      </pc:sldChg>
      <pc:sldChg chg="add del">
        <pc:chgData name="Cristian Chilipirea" userId="34ab170da5908fc4" providerId="LiveId" clId="{DFCF1A2B-AC08-4933-9280-F6BBF1F2638C}" dt="2021-02-18T23:12:19.249" v="1323" actId="47"/>
        <pc:sldMkLst>
          <pc:docMk/>
          <pc:sldMk cId="3740873726" sldId="858"/>
        </pc:sldMkLst>
      </pc:sldChg>
      <pc:sldChg chg="addSp modSp add mod">
        <pc:chgData name="Cristian Chilipirea" userId="34ab170da5908fc4" providerId="LiveId" clId="{DFCF1A2B-AC08-4933-9280-F6BBF1F2638C}" dt="2021-02-18T23:12:48.642" v="1341" actId="20577"/>
        <pc:sldMkLst>
          <pc:docMk/>
          <pc:sldMk cId="1737088761" sldId="859"/>
        </pc:sldMkLst>
        <pc:spChg chg="mod">
          <ac:chgData name="Cristian Chilipirea" userId="34ab170da5908fc4" providerId="LiveId" clId="{DFCF1A2B-AC08-4933-9280-F6BBF1F2638C}" dt="2021-02-18T23:12:25.211" v="1324" actId="1076"/>
          <ac:spMkLst>
            <pc:docMk/>
            <pc:sldMk cId="1737088761" sldId="859"/>
            <ac:spMk id="7" creationId="{1E51B71F-B67D-423C-9D9A-EE48C90A3588}"/>
          </ac:spMkLst>
        </pc:spChg>
        <pc:spChg chg="mod">
          <ac:chgData name="Cristian Chilipirea" userId="34ab170da5908fc4" providerId="LiveId" clId="{DFCF1A2B-AC08-4933-9280-F6BBF1F2638C}" dt="2021-02-18T23:12:25.211" v="1324" actId="1076"/>
          <ac:spMkLst>
            <pc:docMk/>
            <pc:sldMk cId="1737088761" sldId="859"/>
            <ac:spMk id="9" creationId="{C0C811F1-F27B-45AF-B4A0-45A2BBC106D0}"/>
          </ac:spMkLst>
        </pc:spChg>
        <pc:spChg chg="mod">
          <ac:chgData name="Cristian Chilipirea" userId="34ab170da5908fc4" providerId="LiveId" clId="{DFCF1A2B-AC08-4933-9280-F6BBF1F2638C}" dt="2021-02-18T23:12:48.642" v="1341" actId="20577"/>
          <ac:spMkLst>
            <pc:docMk/>
            <pc:sldMk cId="1737088761" sldId="859"/>
            <ac:spMk id="10" creationId="{95FEF379-35C5-4E42-B108-473EE18C4746}"/>
          </ac:spMkLst>
        </pc:spChg>
        <pc:spChg chg="mod">
          <ac:chgData name="Cristian Chilipirea" userId="34ab170da5908fc4" providerId="LiveId" clId="{DFCF1A2B-AC08-4933-9280-F6BBF1F2638C}" dt="2021-02-18T23:12:25.211" v="1324" actId="1076"/>
          <ac:spMkLst>
            <pc:docMk/>
            <pc:sldMk cId="1737088761" sldId="859"/>
            <ac:spMk id="12" creationId="{CBCA2FF8-17C6-40BA-A3BF-8F437D2509AC}"/>
          </ac:spMkLst>
        </pc:spChg>
        <pc:spChg chg="mod">
          <ac:chgData name="Cristian Chilipirea" userId="34ab170da5908fc4" providerId="LiveId" clId="{DFCF1A2B-AC08-4933-9280-F6BBF1F2638C}" dt="2021-02-18T23:12:25.211" v="1324" actId="1076"/>
          <ac:spMkLst>
            <pc:docMk/>
            <pc:sldMk cId="1737088761" sldId="859"/>
            <ac:spMk id="14" creationId="{079B84AF-9EB7-41E3-9414-EBF8DB5DE15E}"/>
          </ac:spMkLst>
        </pc:spChg>
        <pc:spChg chg="mod">
          <ac:chgData name="Cristian Chilipirea" userId="34ab170da5908fc4" providerId="LiveId" clId="{DFCF1A2B-AC08-4933-9280-F6BBF1F2638C}" dt="2021-02-18T23:12:25.211" v="1324" actId="1076"/>
          <ac:spMkLst>
            <pc:docMk/>
            <pc:sldMk cId="1737088761" sldId="859"/>
            <ac:spMk id="16" creationId="{388A8708-2F80-4407-9B48-9C3098CC8728}"/>
          </ac:spMkLst>
        </pc:spChg>
        <pc:spChg chg="add mod">
          <ac:chgData name="Cristian Chilipirea" userId="34ab170da5908fc4" providerId="LiveId" clId="{DFCF1A2B-AC08-4933-9280-F6BBF1F2638C}" dt="2021-02-18T23:12:43.469" v="1337" actId="20577"/>
          <ac:spMkLst>
            <pc:docMk/>
            <pc:sldMk cId="1737088761" sldId="859"/>
            <ac:spMk id="17" creationId="{70A8CFC4-6FD2-4EA8-838B-B2513A48FD5C}"/>
          </ac:spMkLst>
        </pc:sp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5" creationId="{31291C97-0871-4880-8624-746D7FC25953}"/>
          </ac:cxnSpMkLst>
        </pc:cxn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6" creationId="{06706A79-EE17-4A27-9A78-396F7ECAC829}"/>
          </ac:cxnSpMkLst>
        </pc:cxn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8" creationId="{C8635ACC-78B2-4484-AB41-D43C2AE53C18}"/>
          </ac:cxnSpMkLst>
        </pc:cxn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11" creationId="{C2897F4C-E70C-4EBB-A88F-00CFAD935BAD}"/>
          </ac:cxnSpMkLst>
        </pc:cxn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13" creationId="{2FE4D263-98B4-404D-ABEC-A18F484849FB}"/>
          </ac:cxnSpMkLst>
        </pc:cxn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15" creationId="{D68F95EB-4CF8-4C41-9655-D95EF4DA0CB4}"/>
          </ac:cxnSpMkLst>
        </pc:cxnChg>
      </pc:sldChg>
      <pc:sldChg chg="new">
        <pc:chgData name="Cristian Chilipirea" userId="34ab170da5908fc4" providerId="LiveId" clId="{DFCF1A2B-AC08-4933-9280-F6BBF1F2638C}" dt="2021-02-19T09:05:56.868" v="1342" actId="680"/>
        <pc:sldMkLst>
          <pc:docMk/>
          <pc:sldMk cId="713319307" sldId="860"/>
        </pc:sldMkLst>
      </pc:sldChg>
      <pc:sldChg chg="addSp delSp modSp new mod">
        <pc:chgData name="Cristian Chilipirea" userId="34ab170da5908fc4" providerId="LiveId" clId="{DFCF1A2B-AC08-4933-9280-F6BBF1F2638C}" dt="2021-02-19T09:06:25.571" v="1367" actId="20577"/>
        <pc:sldMkLst>
          <pc:docMk/>
          <pc:sldMk cId="1860613395" sldId="861"/>
        </pc:sldMkLst>
        <pc:spChg chg="mod">
          <ac:chgData name="Cristian Chilipirea" userId="34ab170da5908fc4" providerId="LiveId" clId="{DFCF1A2B-AC08-4933-9280-F6BBF1F2638C}" dt="2021-02-19T09:06:06.007" v="1344"/>
          <ac:spMkLst>
            <pc:docMk/>
            <pc:sldMk cId="1860613395" sldId="861"/>
            <ac:spMk id="3" creationId="{E3D6A680-6219-4612-A565-4D3460744F25}"/>
          </ac:spMkLst>
        </pc:spChg>
        <pc:spChg chg="del">
          <ac:chgData name="Cristian Chilipirea" userId="34ab170da5908fc4" providerId="LiveId" clId="{DFCF1A2B-AC08-4933-9280-F6BBF1F2638C}" dt="2021-02-19T09:06:08.348" v="1345" actId="478"/>
          <ac:spMkLst>
            <pc:docMk/>
            <pc:sldMk cId="1860613395" sldId="861"/>
            <ac:spMk id="4" creationId="{907F4E44-F766-4F97-B53A-77C746CECC84}"/>
          </ac:spMkLst>
        </pc:spChg>
        <pc:spChg chg="add mod">
          <ac:chgData name="Cristian Chilipirea" userId="34ab170da5908fc4" providerId="LiveId" clId="{DFCF1A2B-AC08-4933-9280-F6BBF1F2638C}" dt="2021-02-19T09:06:25.571" v="1367" actId="20577"/>
          <ac:spMkLst>
            <pc:docMk/>
            <pc:sldMk cId="1860613395" sldId="861"/>
            <ac:spMk id="5" creationId="{02AE72F4-AFD8-4AC9-9092-AB1B67372EE0}"/>
          </ac:spMkLst>
        </pc:spChg>
      </pc:sldChg>
      <pc:sldChg chg="addSp delSp modSp new mod">
        <pc:chgData name="Cristian Chilipirea" userId="34ab170da5908fc4" providerId="LiveId" clId="{DFCF1A2B-AC08-4933-9280-F6BBF1F2638C}" dt="2021-02-19T09:11:50.068" v="1377" actId="1076"/>
        <pc:sldMkLst>
          <pc:docMk/>
          <pc:sldMk cId="90668127" sldId="862"/>
        </pc:sldMkLst>
        <pc:spChg chg="mod">
          <ac:chgData name="Cristian Chilipirea" userId="34ab170da5908fc4" providerId="LiveId" clId="{DFCF1A2B-AC08-4933-9280-F6BBF1F2638C}" dt="2021-02-19T09:11:23.047" v="1369"/>
          <ac:spMkLst>
            <pc:docMk/>
            <pc:sldMk cId="90668127" sldId="862"/>
            <ac:spMk id="3" creationId="{E8039A33-E2BC-40DA-B22D-E2267D20F335}"/>
          </ac:spMkLst>
        </pc:spChg>
        <pc:spChg chg="del">
          <ac:chgData name="Cristian Chilipirea" userId="34ab170da5908fc4" providerId="LiveId" clId="{DFCF1A2B-AC08-4933-9280-F6BBF1F2638C}" dt="2021-02-19T09:11:24.327" v="1370" actId="478"/>
          <ac:spMkLst>
            <pc:docMk/>
            <pc:sldMk cId="90668127" sldId="862"/>
            <ac:spMk id="4" creationId="{70119829-939D-4FA3-ADFB-592F44114F9A}"/>
          </ac:spMkLst>
        </pc:spChg>
        <pc:spChg chg="add mod">
          <ac:chgData name="Cristian Chilipirea" userId="34ab170da5908fc4" providerId="LiveId" clId="{DFCF1A2B-AC08-4933-9280-F6BBF1F2638C}" dt="2021-02-19T09:11:33.976" v="1372" actId="1076"/>
          <ac:spMkLst>
            <pc:docMk/>
            <pc:sldMk cId="90668127" sldId="862"/>
            <ac:spMk id="5" creationId="{7A5A8900-5D1B-4357-94B4-CB9D80BAF841}"/>
          </ac:spMkLst>
        </pc:spChg>
        <pc:spChg chg="add mod">
          <ac:chgData name="Cristian Chilipirea" userId="34ab170da5908fc4" providerId="LiveId" clId="{DFCF1A2B-AC08-4933-9280-F6BBF1F2638C}" dt="2021-02-19T09:11:39.127" v="1373" actId="1076"/>
          <ac:spMkLst>
            <pc:docMk/>
            <pc:sldMk cId="90668127" sldId="862"/>
            <ac:spMk id="6" creationId="{AEFBD88F-9443-4299-A106-8FCCE7DEE80D}"/>
          </ac:spMkLst>
        </pc:spChg>
        <pc:spChg chg="add mod">
          <ac:chgData name="Cristian Chilipirea" userId="34ab170da5908fc4" providerId="LiveId" clId="{DFCF1A2B-AC08-4933-9280-F6BBF1F2638C}" dt="2021-02-19T09:11:50.068" v="1377" actId="1076"/>
          <ac:spMkLst>
            <pc:docMk/>
            <pc:sldMk cId="90668127" sldId="862"/>
            <ac:spMk id="7" creationId="{0361935D-11DB-4958-BFAF-A49659B889C4}"/>
          </ac:spMkLst>
        </pc:spChg>
      </pc:sldChg>
      <pc:sldChg chg="addSp modSp add mod">
        <pc:chgData name="Cristian Chilipirea" userId="34ab170da5908fc4" providerId="LiveId" clId="{DFCF1A2B-AC08-4933-9280-F6BBF1F2638C}" dt="2021-02-19T09:12:37.532" v="1386" actId="207"/>
        <pc:sldMkLst>
          <pc:docMk/>
          <pc:sldMk cId="1473325822" sldId="863"/>
        </pc:sldMkLst>
        <pc:spChg chg="mod">
          <ac:chgData name="Cristian Chilipirea" userId="34ab170da5908fc4" providerId="LiveId" clId="{DFCF1A2B-AC08-4933-9280-F6BBF1F2638C}" dt="2021-02-19T09:12:21.701" v="1383" actId="207"/>
          <ac:spMkLst>
            <pc:docMk/>
            <pc:sldMk cId="1473325822" sldId="863"/>
            <ac:spMk id="5" creationId="{7A5A8900-5D1B-4357-94B4-CB9D80BAF841}"/>
          </ac:spMkLst>
        </pc:spChg>
        <pc:spChg chg="mod">
          <ac:chgData name="Cristian Chilipirea" userId="34ab170da5908fc4" providerId="LiveId" clId="{DFCF1A2B-AC08-4933-9280-F6BBF1F2638C}" dt="2021-02-19T09:12:31.186" v="1384" actId="207"/>
          <ac:spMkLst>
            <pc:docMk/>
            <pc:sldMk cId="1473325822" sldId="863"/>
            <ac:spMk id="6" creationId="{AEFBD88F-9443-4299-A106-8FCCE7DEE80D}"/>
          </ac:spMkLst>
        </pc:spChg>
        <pc:spChg chg="mod">
          <ac:chgData name="Cristian Chilipirea" userId="34ab170da5908fc4" providerId="LiveId" clId="{DFCF1A2B-AC08-4933-9280-F6BBF1F2638C}" dt="2021-02-19T09:12:37.532" v="1386" actId="207"/>
          <ac:spMkLst>
            <pc:docMk/>
            <pc:sldMk cId="1473325822" sldId="863"/>
            <ac:spMk id="7" creationId="{0361935D-11DB-4958-BFAF-A49659B889C4}"/>
          </ac:spMkLst>
        </pc:spChg>
        <pc:spChg chg="add mod">
          <ac:chgData name="Cristian Chilipirea" userId="34ab170da5908fc4" providerId="LiveId" clId="{DFCF1A2B-AC08-4933-9280-F6BBF1F2638C}" dt="2021-02-19T09:12:05.823" v="1380" actId="1076"/>
          <ac:spMkLst>
            <pc:docMk/>
            <pc:sldMk cId="1473325822" sldId="863"/>
            <ac:spMk id="8" creationId="{5C14FDF4-82B3-4EC1-8BCA-5B52530FB639}"/>
          </ac:spMkLst>
        </pc:spChg>
      </pc:sldChg>
      <pc:sldChg chg="addSp delSp modSp new mod">
        <pc:chgData name="Cristian Chilipirea" userId="34ab170da5908fc4" providerId="LiveId" clId="{DFCF1A2B-AC08-4933-9280-F6BBF1F2638C}" dt="2021-02-19T09:13:20.476" v="1396" actId="1076"/>
        <pc:sldMkLst>
          <pc:docMk/>
          <pc:sldMk cId="3774635008" sldId="864"/>
        </pc:sldMkLst>
        <pc:spChg chg="mod">
          <ac:chgData name="Cristian Chilipirea" userId="34ab170da5908fc4" providerId="LiveId" clId="{DFCF1A2B-AC08-4933-9280-F6BBF1F2638C}" dt="2021-02-19T09:12:54.954" v="1388"/>
          <ac:spMkLst>
            <pc:docMk/>
            <pc:sldMk cId="3774635008" sldId="864"/>
            <ac:spMk id="3" creationId="{DE675532-B5CA-4FE1-9527-DA07A05DD613}"/>
          </ac:spMkLst>
        </pc:spChg>
        <pc:spChg chg="del">
          <ac:chgData name="Cristian Chilipirea" userId="34ab170da5908fc4" providerId="LiveId" clId="{DFCF1A2B-AC08-4933-9280-F6BBF1F2638C}" dt="2021-02-19T09:12:56.876" v="1389" actId="478"/>
          <ac:spMkLst>
            <pc:docMk/>
            <pc:sldMk cId="3774635008" sldId="864"/>
            <ac:spMk id="4" creationId="{A6B9F992-5759-4985-A1F5-000E893E2B3B}"/>
          </ac:spMkLst>
        </pc:spChg>
        <pc:spChg chg="add mod">
          <ac:chgData name="Cristian Chilipirea" userId="34ab170da5908fc4" providerId="LiveId" clId="{DFCF1A2B-AC08-4933-9280-F6BBF1F2638C}" dt="2021-02-19T09:13:17.296" v="1395" actId="1076"/>
          <ac:spMkLst>
            <pc:docMk/>
            <pc:sldMk cId="3774635008" sldId="864"/>
            <ac:spMk id="5" creationId="{6739674E-174F-4974-8813-CB01E56C6BC5}"/>
          </ac:spMkLst>
        </pc:spChg>
        <pc:spChg chg="add mod">
          <ac:chgData name="Cristian Chilipirea" userId="34ab170da5908fc4" providerId="LiveId" clId="{DFCF1A2B-AC08-4933-9280-F6BBF1F2638C}" dt="2021-02-19T09:13:20.476" v="1396" actId="1076"/>
          <ac:spMkLst>
            <pc:docMk/>
            <pc:sldMk cId="3774635008" sldId="864"/>
            <ac:spMk id="6" creationId="{8EE22B62-42BA-4431-B640-DE20A617867D}"/>
          </ac:spMkLst>
        </pc:spChg>
        <pc:spChg chg="add mod">
          <ac:chgData name="Cristian Chilipirea" userId="34ab170da5908fc4" providerId="LiveId" clId="{DFCF1A2B-AC08-4933-9280-F6BBF1F2638C}" dt="2021-02-19T09:13:14.956" v="1394" actId="1076"/>
          <ac:spMkLst>
            <pc:docMk/>
            <pc:sldMk cId="3774635008" sldId="864"/>
            <ac:spMk id="7" creationId="{4E50C5C5-9D14-4C96-BC06-FE4F127F9FE6}"/>
          </ac:spMkLst>
        </pc:spChg>
        <pc:spChg chg="add mod">
          <ac:chgData name="Cristian Chilipirea" userId="34ab170da5908fc4" providerId="LiveId" clId="{DFCF1A2B-AC08-4933-9280-F6BBF1F2638C}" dt="2021-02-19T09:13:12.963" v="1393" actId="1076"/>
          <ac:spMkLst>
            <pc:docMk/>
            <pc:sldMk cId="3774635008" sldId="864"/>
            <ac:spMk id="8" creationId="{8A248B81-1F50-4D85-B88E-50051D61B518}"/>
          </ac:spMkLst>
        </pc:spChg>
        <pc:spChg chg="add mod">
          <ac:chgData name="Cristian Chilipirea" userId="34ab170da5908fc4" providerId="LiveId" clId="{DFCF1A2B-AC08-4933-9280-F6BBF1F2638C}" dt="2021-02-19T09:13:07.553" v="1391" actId="1076"/>
          <ac:spMkLst>
            <pc:docMk/>
            <pc:sldMk cId="3774635008" sldId="864"/>
            <ac:spMk id="9" creationId="{DE37CF57-CC46-4403-8D7E-D3BF612F5AD3}"/>
          </ac:spMkLst>
        </pc:spChg>
      </pc:sldChg>
      <pc:sldChg chg="addSp delSp modSp new mod">
        <pc:chgData name="Cristian Chilipirea" userId="34ab170da5908fc4" providerId="LiveId" clId="{DFCF1A2B-AC08-4933-9280-F6BBF1F2638C}" dt="2021-02-19T09:14:05.845" v="1407" actId="207"/>
        <pc:sldMkLst>
          <pc:docMk/>
          <pc:sldMk cId="1306559233" sldId="865"/>
        </pc:sldMkLst>
        <pc:spChg chg="mod">
          <ac:chgData name="Cristian Chilipirea" userId="34ab170da5908fc4" providerId="LiveId" clId="{DFCF1A2B-AC08-4933-9280-F6BBF1F2638C}" dt="2021-02-19T09:13:29.044" v="1398"/>
          <ac:spMkLst>
            <pc:docMk/>
            <pc:sldMk cId="1306559233" sldId="865"/>
            <ac:spMk id="3" creationId="{2DA30068-4740-4B0F-B121-0C14F5CBE978}"/>
          </ac:spMkLst>
        </pc:spChg>
        <pc:spChg chg="del">
          <ac:chgData name="Cristian Chilipirea" userId="34ab170da5908fc4" providerId="LiveId" clId="{DFCF1A2B-AC08-4933-9280-F6BBF1F2638C}" dt="2021-02-19T09:13:37.042" v="1399" actId="478"/>
          <ac:spMkLst>
            <pc:docMk/>
            <pc:sldMk cId="1306559233" sldId="865"/>
            <ac:spMk id="4" creationId="{329437D7-B32A-4DBA-A4C6-40DFD0BC652D}"/>
          </ac:spMkLst>
        </pc:spChg>
        <pc:spChg chg="add mod">
          <ac:chgData name="Cristian Chilipirea" userId="34ab170da5908fc4" providerId="LiveId" clId="{DFCF1A2B-AC08-4933-9280-F6BBF1F2638C}" dt="2021-02-19T09:13:53.217" v="1404" actId="207"/>
          <ac:spMkLst>
            <pc:docMk/>
            <pc:sldMk cId="1306559233" sldId="865"/>
            <ac:spMk id="5" creationId="{40CFFB83-5E47-48EF-BDB8-ED308938C0E5}"/>
          </ac:spMkLst>
        </pc:spChg>
        <pc:spChg chg="add mod">
          <ac:chgData name="Cristian Chilipirea" userId="34ab170da5908fc4" providerId="LiveId" clId="{DFCF1A2B-AC08-4933-9280-F6BBF1F2638C}" dt="2021-02-19T09:14:02.622" v="1406" actId="207"/>
          <ac:spMkLst>
            <pc:docMk/>
            <pc:sldMk cId="1306559233" sldId="865"/>
            <ac:spMk id="6" creationId="{CE6CD871-60A1-4F30-87AF-B1B9509FA938}"/>
          </ac:spMkLst>
        </pc:spChg>
        <pc:spChg chg="add mod">
          <ac:chgData name="Cristian Chilipirea" userId="34ab170da5908fc4" providerId="LiveId" clId="{DFCF1A2B-AC08-4933-9280-F6BBF1F2638C}" dt="2021-02-19T09:14:05.845" v="1407" actId="207"/>
          <ac:spMkLst>
            <pc:docMk/>
            <pc:sldMk cId="1306559233" sldId="865"/>
            <ac:spMk id="7" creationId="{263F304E-6A64-4A10-8ECC-09827EF55199}"/>
          </ac:spMkLst>
        </pc:spChg>
        <pc:spChg chg="add mod">
          <ac:chgData name="Cristian Chilipirea" userId="34ab170da5908fc4" providerId="LiveId" clId="{DFCF1A2B-AC08-4933-9280-F6BBF1F2638C}" dt="2021-02-19T09:13:46.208" v="1402" actId="1076"/>
          <ac:spMkLst>
            <pc:docMk/>
            <pc:sldMk cId="1306559233" sldId="865"/>
            <ac:spMk id="8" creationId="{32AB0A72-8DC6-4223-98B0-38A0E11200B4}"/>
          </ac:spMkLst>
        </pc:spChg>
      </pc:sldChg>
      <pc:sldChg chg="addSp modSp add mod ord">
        <pc:chgData name="Cristian Chilipirea" userId="34ab170da5908fc4" providerId="LiveId" clId="{DFCF1A2B-AC08-4933-9280-F6BBF1F2638C}" dt="2021-02-19T09:14:51.012" v="1417" actId="207"/>
        <pc:sldMkLst>
          <pc:docMk/>
          <pc:sldMk cId="23303853" sldId="866"/>
        </pc:sldMkLst>
        <pc:spChg chg="mod">
          <ac:chgData name="Cristian Chilipirea" userId="34ab170da5908fc4" providerId="LiveId" clId="{DFCF1A2B-AC08-4933-9280-F6BBF1F2638C}" dt="2021-02-19T09:14:34.284" v="1413" actId="207"/>
          <ac:spMkLst>
            <pc:docMk/>
            <pc:sldMk cId="23303853" sldId="866"/>
            <ac:spMk id="5" creationId="{7A5A8900-5D1B-4357-94B4-CB9D80BAF841}"/>
          </ac:spMkLst>
        </pc:spChg>
        <pc:spChg chg="mod">
          <ac:chgData name="Cristian Chilipirea" userId="34ab170da5908fc4" providerId="LiveId" clId="{DFCF1A2B-AC08-4933-9280-F6BBF1F2638C}" dt="2021-02-19T09:14:42.290" v="1415" actId="207"/>
          <ac:spMkLst>
            <pc:docMk/>
            <pc:sldMk cId="23303853" sldId="866"/>
            <ac:spMk id="6" creationId="{AEFBD88F-9443-4299-A106-8FCCE7DEE80D}"/>
          </ac:spMkLst>
        </pc:spChg>
        <pc:spChg chg="mod">
          <ac:chgData name="Cristian Chilipirea" userId="34ab170da5908fc4" providerId="LiveId" clId="{DFCF1A2B-AC08-4933-9280-F6BBF1F2638C}" dt="2021-02-19T09:14:51.012" v="1417" actId="207"/>
          <ac:spMkLst>
            <pc:docMk/>
            <pc:sldMk cId="23303853" sldId="866"/>
            <ac:spMk id="7" creationId="{0361935D-11DB-4958-BFAF-A49659B889C4}"/>
          </ac:spMkLst>
        </pc:spChg>
        <pc:spChg chg="add mod">
          <ac:chgData name="Cristian Chilipirea" userId="34ab170da5908fc4" providerId="LiveId" clId="{DFCF1A2B-AC08-4933-9280-F6BBF1F2638C}" dt="2021-02-19T09:14:30.864" v="1412" actId="1076"/>
          <ac:spMkLst>
            <pc:docMk/>
            <pc:sldMk cId="23303853" sldId="866"/>
            <ac:spMk id="8" creationId="{73077CB0-6226-4F14-BEA9-1EF987A07EBA}"/>
          </ac:spMkLst>
        </pc:spChg>
      </pc:sldChg>
      <pc:sldChg chg="addSp delSp modSp new mod">
        <pc:chgData name="Cristian Chilipirea" userId="34ab170da5908fc4" providerId="LiveId" clId="{DFCF1A2B-AC08-4933-9280-F6BBF1F2638C}" dt="2021-02-19T09:15:21.456" v="1451" actId="20577"/>
        <pc:sldMkLst>
          <pc:docMk/>
          <pc:sldMk cId="638341229" sldId="867"/>
        </pc:sldMkLst>
        <pc:spChg chg="mod">
          <ac:chgData name="Cristian Chilipirea" userId="34ab170da5908fc4" providerId="LiveId" clId="{DFCF1A2B-AC08-4933-9280-F6BBF1F2638C}" dt="2021-02-19T09:15:02.010" v="1419"/>
          <ac:spMkLst>
            <pc:docMk/>
            <pc:sldMk cId="638341229" sldId="867"/>
            <ac:spMk id="3" creationId="{D99AABFB-50BB-4841-B5F4-16B3B4539E43}"/>
          </ac:spMkLst>
        </pc:spChg>
        <pc:spChg chg="del">
          <ac:chgData name="Cristian Chilipirea" userId="34ab170da5908fc4" providerId="LiveId" clId="{DFCF1A2B-AC08-4933-9280-F6BBF1F2638C}" dt="2021-02-19T09:15:08.139" v="1420" actId="478"/>
          <ac:spMkLst>
            <pc:docMk/>
            <pc:sldMk cId="638341229" sldId="867"/>
            <ac:spMk id="4" creationId="{E360E40C-3BED-4690-9367-98F0231C5B21}"/>
          </ac:spMkLst>
        </pc:spChg>
        <pc:spChg chg="add mod">
          <ac:chgData name="Cristian Chilipirea" userId="34ab170da5908fc4" providerId="LiveId" clId="{DFCF1A2B-AC08-4933-9280-F6BBF1F2638C}" dt="2021-02-19T09:15:11.254" v="1422" actId="1076"/>
          <ac:spMkLst>
            <pc:docMk/>
            <pc:sldMk cId="638341229" sldId="867"/>
            <ac:spMk id="5" creationId="{55BBA464-FA51-49C0-91E3-F00E73F9F8B6}"/>
          </ac:spMkLst>
        </pc:spChg>
        <pc:spChg chg="add mod">
          <ac:chgData name="Cristian Chilipirea" userId="34ab170da5908fc4" providerId="LiveId" clId="{DFCF1A2B-AC08-4933-9280-F6BBF1F2638C}" dt="2021-02-19T09:15:21.456" v="1451" actId="20577"/>
          <ac:spMkLst>
            <pc:docMk/>
            <pc:sldMk cId="638341229" sldId="867"/>
            <ac:spMk id="6" creationId="{FB65D7C8-7492-4812-8D0E-8ED83ADE49C7}"/>
          </ac:spMkLst>
        </pc:spChg>
      </pc:sldChg>
      <pc:sldChg chg="modSp new mod">
        <pc:chgData name="Cristian Chilipirea" userId="34ab170da5908fc4" providerId="LiveId" clId="{DFCF1A2B-AC08-4933-9280-F6BBF1F2638C}" dt="2021-02-19T09:15:46.395" v="1453"/>
        <pc:sldMkLst>
          <pc:docMk/>
          <pc:sldMk cId="1223175715" sldId="868"/>
        </pc:sldMkLst>
        <pc:spChg chg="mod">
          <ac:chgData name="Cristian Chilipirea" userId="34ab170da5908fc4" providerId="LiveId" clId="{DFCF1A2B-AC08-4933-9280-F6BBF1F2638C}" dt="2021-02-19T09:15:46.395" v="1453"/>
          <ac:spMkLst>
            <pc:docMk/>
            <pc:sldMk cId="1223175715" sldId="868"/>
            <ac:spMk id="3" creationId="{10C7C1AF-D3D5-49D5-BAD6-9739947EA058}"/>
          </ac:spMkLst>
        </pc:spChg>
      </pc:sldChg>
      <pc:sldChg chg="modSp new mod">
        <pc:chgData name="Cristian Chilipirea" userId="34ab170da5908fc4" providerId="LiveId" clId="{DFCF1A2B-AC08-4933-9280-F6BBF1F2638C}" dt="2021-02-19T09:20:35.380" v="1515" actId="14100"/>
        <pc:sldMkLst>
          <pc:docMk/>
          <pc:sldMk cId="2344647383" sldId="869"/>
        </pc:sldMkLst>
        <pc:spChg chg="mod">
          <ac:chgData name="Cristian Chilipirea" userId="34ab170da5908fc4" providerId="LiveId" clId="{DFCF1A2B-AC08-4933-9280-F6BBF1F2638C}" dt="2021-02-19T09:15:53.410" v="1455"/>
          <ac:spMkLst>
            <pc:docMk/>
            <pc:sldMk cId="2344647383" sldId="869"/>
            <ac:spMk id="3" creationId="{4D2E325B-F4E2-428C-8EC6-A8DC329A6E6F}"/>
          </ac:spMkLst>
        </pc:spChg>
        <pc:spChg chg="mod">
          <ac:chgData name="Cristian Chilipirea" userId="34ab170da5908fc4" providerId="LiveId" clId="{DFCF1A2B-AC08-4933-9280-F6BBF1F2638C}" dt="2021-02-19T09:20:35.380" v="1515" actId="14100"/>
          <ac:spMkLst>
            <pc:docMk/>
            <pc:sldMk cId="2344647383" sldId="869"/>
            <ac:spMk id="4" creationId="{ECD6D9B0-2436-46B5-B289-C34C97550EBA}"/>
          </ac:spMkLst>
        </pc:spChg>
      </pc:sldChg>
      <pc:sldChg chg="addSp delSp modSp new del mod">
        <pc:chgData name="Cristian Chilipirea" userId="34ab170da5908fc4" providerId="LiveId" clId="{DFCF1A2B-AC08-4933-9280-F6BBF1F2638C}" dt="2021-02-19T09:16:29.516" v="1469" actId="47"/>
        <pc:sldMkLst>
          <pc:docMk/>
          <pc:sldMk cId="692784984" sldId="870"/>
        </pc:sldMkLst>
        <pc:spChg chg="mod">
          <ac:chgData name="Cristian Chilipirea" userId="34ab170da5908fc4" providerId="LiveId" clId="{DFCF1A2B-AC08-4933-9280-F6BBF1F2638C}" dt="2021-02-19T09:16:03.818" v="1458"/>
          <ac:spMkLst>
            <pc:docMk/>
            <pc:sldMk cId="692784984" sldId="870"/>
            <ac:spMk id="3" creationId="{50093E37-6376-460D-81EC-11534ED2A8F4}"/>
          </ac:spMkLst>
        </pc:spChg>
        <pc:spChg chg="del">
          <ac:chgData name="Cristian Chilipirea" userId="34ab170da5908fc4" providerId="LiveId" clId="{DFCF1A2B-AC08-4933-9280-F6BBF1F2638C}" dt="2021-02-19T09:16:05.635" v="1459" actId="478"/>
          <ac:spMkLst>
            <pc:docMk/>
            <pc:sldMk cId="692784984" sldId="870"/>
            <ac:spMk id="4" creationId="{E9E62A8B-2E34-439D-A0AC-27D047F6FF46}"/>
          </ac:spMkLst>
        </pc:spChg>
        <pc:spChg chg="add del mod">
          <ac:chgData name="Cristian Chilipirea" userId="34ab170da5908fc4" providerId="LiveId" clId="{DFCF1A2B-AC08-4933-9280-F6BBF1F2638C}" dt="2021-02-19T09:16:10.529" v="1461"/>
          <ac:spMkLst>
            <pc:docMk/>
            <pc:sldMk cId="692784984" sldId="870"/>
            <ac:spMk id="5" creationId="{6436F2F9-6534-4E04-832C-511660355A78}"/>
          </ac:spMkLst>
        </pc:spChg>
        <pc:spChg chg="add del">
          <ac:chgData name="Cristian Chilipirea" userId="34ab170da5908fc4" providerId="LiveId" clId="{DFCF1A2B-AC08-4933-9280-F6BBF1F2638C}" dt="2021-02-19T09:16:16.197" v="1463" actId="22"/>
          <ac:spMkLst>
            <pc:docMk/>
            <pc:sldMk cId="692784984" sldId="870"/>
            <ac:spMk id="7" creationId="{AD5E6912-1E94-49F7-BE7B-9976E53C74FD}"/>
          </ac:spMkLst>
        </pc:spChg>
      </pc:sldChg>
      <pc:sldChg chg="modSp new mod">
        <pc:chgData name="Cristian Chilipirea" userId="34ab170da5908fc4" providerId="LiveId" clId="{DFCF1A2B-AC08-4933-9280-F6BBF1F2638C}" dt="2021-02-19T09:16:28.046" v="1468" actId="14100"/>
        <pc:sldMkLst>
          <pc:docMk/>
          <pc:sldMk cId="3396897197" sldId="871"/>
        </pc:sldMkLst>
        <pc:spChg chg="mod">
          <ac:chgData name="Cristian Chilipirea" userId="34ab170da5908fc4" providerId="LiveId" clId="{DFCF1A2B-AC08-4933-9280-F6BBF1F2638C}" dt="2021-02-19T09:16:24.125" v="1466"/>
          <ac:spMkLst>
            <pc:docMk/>
            <pc:sldMk cId="3396897197" sldId="871"/>
            <ac:spMk id="3" creationId="{882B059D-8D7F-4688-B11C-5189ECE015E3}"/>
          </ac:spMkLst>
        </pc:spChg>
        <pc:spChg chg="mod">
          <ac:chgData name="Cristian Chilipirea" userId="34ab170da5908fc4" providerId="LiveId" clId="{DFCF1A2B-AC08-4933-9280-F6BBF1F2638C}" dt="2021-02-19T09:16:28.046" v="1468" actId="14100"/>
          <ac:spMkLst>
            <pc:docMk/>
            <pc:sldMk cId="3396897197" sldId="871"/>
            <ac:spMk id="4" creationId="{71FB35FC-421A-4E5A-A708-6174CC24CB80}"/>
          </ac:spMkLst>
        </pc:spChg>
      </pc:sldChg>
      <pc:sldChg chg="addSp delSp modSp new mod">
        <pc:chgData name="Cristian Chilipirea" userId="34ab170da5908fc4" providerId="LiveId" clId="{DFCF1A2B-AC08-4933-9280-F6BBF1F2638C}" dt="2021-02-19T09:20:23.104" v="1513" actId="113"/>
        <pc:sldMkLst>
          <pc:docMk/>
          <pc:sldMk cId="3236984408" sldId="872"/>
        </pc:sldMkLst>
        <pc:spChg chg="mod">
          <ac:chgData name="Cristian Chilipirea" userId="34ab170da5908fc4" providerId="LiveId" clId="{DFCF1A2B-AC08-4933-9280-F6BBF1F2638C}" dt="2021-02-19T09:17:41.314" v="1471"/>
          <ac:spMkLst>
            <pc:docMk/>
            <pc:sldMk cId="3236984408" sldId="872"/>
            <ac:spMk id="3" creationId="{3E651FAF-7648-428E-B1F6-2B6DF3EF7FC3}"/>
          </ac:spMkLst>
        </pc:spChg>
        <pc:spChg chg="del">
          <ac:chgData name="Cristian Chilipirea" userId="34ab170da5908fc4" providerId="LiveId" clId="{DFCF1A2B-AC08-4933-9280-F6BBF1F2638C}" dt="2021-02-19T09:17:43.869" v="1472" actId="478"/>
          <ac:spMkLst>
            <pc:docMk/>
            <pc:sldMk cId="3236984408" sldId="872"/>
            <ac:spMk id="4" creationId="{FB9A0646-8E2D-4786-8FD8-D284CDB2CC2F}"/>
          </ac:spMkLst>
        </pc:spChg>
        <pc:graphicFrameChg chg="add mod modGraphic">
          <ac:chgData name="Cristian Chilipirea" userId="34ab170da5908fc4" providerId="LiveId" clId="{DFCF1A2B-AC08-4933-9280-F6BBF1F2638C}" dt="2021-02-19T09:20:23.104" v="1513" actId="113"/>
          <ac:graphicFrameMkLst>
            <pc:docMk/>
            <pc:sldMk cId="3236984408" sldId="872"/>
            <ac:graphicFrameMk id="5" creationId="{787B79F8-E6D2-4C65-A408-04CA0E49EE00}"/>
          </ac:graphicFrameMkLst>
        </pc:graphicFrameChg>
      </pc:sldChg>
      <pc:sldMasterChg chg="delSldLayout">
        <pc:chgData name="Cristian Chilipirea" userId="34ab170da5908fc4" providerId="LiveId" clId="{DFCF1A2B-AC08-4933-9280-F6BBF1F2638C}" dt="2021-02-18T22:09:54.013" v="530" actId="47"/>
        <pc:sldMasterMkLst>
          <pc:docMk/>
          <pc:sldMasterMk cId="2779709577" sldId="2147483648"/>
        </pc:sldMasterMkLst>
        <pc:sldLayoutChg chg="del">
          <pc:chgData name="Cristian Chilipirea" userId="34ab170da5908fc4" providerId="LiveId" clId="{DFCF1A2B-AC08-4933-9280-F6BBF1F2638C}" dt="2021-02-17T15:19:26.460" v="59" actId="47"/>
          <pc:sldLayoutMkLst>
            <pc:docMk/>
            <pc:sldMasterMk cId="2779709577" sldId="2147483648"/>
            <pc:sldLayoutMk cId="668567830" sldId="2147483660"/>
          </pc:sldLayoutMkLst>
        </pc:sldLayoutChg>
        <pc:sldLayoutChg chg="del">
          <pc:chgData name="Cristian Chilipirea" userId="34ab170da5908fc4" providerId="LiveId" clId="{DFCF1A2B-AC08-4933-9280-F6BBF1F2638C}" dt="2021-02-17T15:19:59.545" v="69" actId="47"/>
          <pc:sldLayoutMkLst>
            <pc:docMk/>
            <pc:sldMasterMk cId="2779709577" sldId="2147483648"/>
            <pc:sldLayoutMk cId="90291965" sldId="2147483661"/>
          </pc:sldLayoutMkLst>
        </pc:sldLayoutChg>
        <pc:sldLayoutChg chg="del">
          <pc:chgData name="Cristian Chilipirea" userId="34ab170da5908fc4" providerId="LiveId" clId="{DFCF1A2B-AC08-4933-9280-F6BBF1F2638C}" dt="2021-02-17T15:20:32.170" v="75" actId="47"/>
          <pc:sldLayoutMkLst>
            <pc:docMk/>
            <pc:sldMasterMk cId="2779709577" sldId="2147483648"/>
            <pc:sldLayoutMk cId="2581595867" sldId="2147483662"/>
          </pc:sldLayoutMkLst>
        </pc:sldLayoutChg>
        <pc:sldLayoutChg chg="del">
          <pc:chgData name="Cristian Chilipirea" userId="34ab170da5908fc4" providerId="LiveId" clId="{DFCF1A2B-AC08-4933-9280-F6BBF1F2638C}" dt="2021-02-17T15:21:16.716" v="82" actId="47"/>
          <pc:sldLayoutMkLst>
            <pc:docMk/>
            <pc:sldMasterMk cId="2779709577" sldId="2147483648"/>
            <pc:sldLayoutMk cId="2162872124" sldId="2147483663"/>
          </pc:sldLayoutMkLst>
        </pc:sldLayoutChg>
        <pc:sldLayoutChg chg="del">
          <pc:chgData name="Cristian Chilipirea" userId="34ab170da5908fc4" providerId="LiveId" clId="{DFCF1A2B-AC08-4933-9280-F6BBF1F2638C}" dt="2021-02-17T15:22:07.713" v="94" actId="47"/>
          <pc:sldLayoutMkLst>
            <pc:docMk/>
            <pc:sldMasterMk cId="2779709577" sldId="2147483648"/>
            <pc:sldLayoutMk cId="347721074" sldId="2147483664"/>
          </pc:sldLayoutMkLst>
        </pc:sldLayoutChg>
        <pc:sldLayoutChg chg="del">
          <pc:chgData name="Cristian Chilipirea" userId="34ab170da5908fc4" providerId="LiveId" clId="{DFCF1A2B-AC08-4933-9280-F6BBF1F2638C}" dt="2021-02-17T15:22:36.028" v="100" actId="47"/>
          <pc:sldLayoutMkLst>
            <pc:docMk/>
            <pc:sldMasterMk cId="2779709577" sldId="2147483648"/>
            <pc:sldLayoutMk cId="2325998997" sldId="2147483665"/>
          </pc:sldLayoutMkLst>
        </pc:sldLayoutChg>
        <pc:sldLayoutChg chg="del">
          <pc:chgData name="Cristian Chilipirea" userId="34ab170da5908fc4" providerId="LiveId" clId="{DFCF1A2B-AC08-4933-9280-F6BBF1F2638C}" dt="2021-02-17T15:23:32.293" v="108" actId="47"/>
          <pc:sldLayoutMkLst>
            <pc:docMk/>
            <pc:sldMasterMk cId="2779709577" sldId="2147483648"/>
            <pc:sldLayoutMk cId="1453772025" sldId="2147483666"/>
          </pc:sldLayoutMkLst>
        </pc:sldLayoutChg>
        <pc:sldLayoutChg chg="del">
          <pc:chgData name="Cristian Chilipirea" userId="34ab170da5908fc4" providerId="LiveId" clId="{DFCF1A2B-AC08-4933-9280-F6BBF1F2638C}" dt="2021-02-17T15:24:15.300" v="114" actId="47"/>
          <pc:sldLayoutMkLst>
            <pc:docMk/>
            <pc:sldMasterMk cId="2779709577" sldId="2147483648"/>
            <pc:sldLayoutMk cId="2143191395" sldId="2147483667"/>
          </pc:sldLayoutMkLst>
        </pc:sldLayoutChg>
        <pc:sldLayoutChg chg="del">
          <pc:chgData name="Cristian Chilipirea" userId="34ab170da5908fc4" providerId="LiveId" clId="{DFCF1A2B-AC08-4933-9280-F6BBF1F2638C}" dt="2021-02-17T15:24:43.646" v="120" actId="47"/>
          <pc:sldLayoutMkLst>
            <pc:docMk/>
            <pc:sldMasterMk cId="2779709577" sldId="2147483648"/>
            <pc:sldLayoutMk cId="4134853510" sldId="2147483668"/>
          </pc:sldLayoutMkLst>
        </pc:sldLayoutChg>
        <pc:sldLayoutChg chg="del">
          <pc:chgData name="Cristian Chilipirea" userId="34ab170da5908fc4" providerId="LiveId" clId="{DFCF1A2B-AC08-4933-9280-F6BBF1F2638C}" dt="2021-02-17T15:25:22.672" v="127" actId="47"/>
          <pc:sldLayoutMkLst>
            <pc:docMk/>
            <pc:sldMasterMk cId="2779709577" sldId="2147483648"/>
            <pc:sldLayoutMk cId="284889387" sldId="2147483669"/>
          </pc:sldLayoutMkLst>
        </pc:sldLayoutChg>
        <pc:sldLayoutChg chg="del">
          <pc:chgData name="Cristian Chilipirea" userId="34ab170da5908fc4" providerId="LiveId" clId="{DFCF1A2B-AC08-4933-9280-F6BBF1F2638C}" dt="2021-02-17T15:25:29.376" v="129" actId="47"/>
          <pc:sldLayoutMkLst>
            <pc:docMk/>
            <pc:sldMasterMk cId="2779709577" sldId="2147483648"/>
            <pc:sldLayoutMk cId="2016298908" sldId="2147483670"/>
          </pc:sldLayoutMkLst>
        </pc:sldLayoutChg>
        <pc:sldLayoutChg chg="del">
          <pc:chgData name="Cristian Chilipirea" userId="34ab170da5908fc4" providerId="LiveId" clId="{DFCF1A2B-AC08-4933-9280-F6BBF1F2638C}" dt="2021-02-17T15:26:56.495" v="147" actId="47"/>
          <pc:sldLayoutMkLst>
            <pc:docMk/>
            <pc:sldMasterMk cId="2779709577" sldId="2147483648"/>
            <pc:sldLayoutMk cId="2361842199" sldId="2147483671"/>
          </pc:sldLayoutMkLst>
        </pc:sldLayoutChg>
        <pc:sldLayoutChg chg="del">
          <pc:chgData name="Cristian Chilipirea" userId="34ab170da5908fc4" providerId="LiveId" clId="{DFCF1A2B-AC08-4933-9280-F6BBF1F2638C}" dt="2021-02-17T15:29:25.892" v="176" actId="47"/>
          <pc:sldLayoutMkLst>
            <pc:docMk/>
            <pc:sldMasterMk cId="2779709577" sldId="2147483648"/>
            <pc:sldLayoutMk cId="4059404637" sldId="2147483672"/>
          </pc:sldLayoutMkLst>
        </pc:sldLayoutChg>
        <pc:sldLayoutChg chg="del">
          <pc:chgData name="Cristian Chilipirea" userId="34ab170da5908fc4" providerId="LiveId" clId="{DFCF1A2B-AC08-4933-9280-F6BBF1F2638C}" dt="2021-02-17T15:30:27.376" v="189" actId="47"/>
          <pc:sldLayoutMkLst>
            <pc:docMk/>
            <pc:sldMasterMk cId="2779709577" sldId="2147483648"/>
            <pc:sldLayoutMk cId="3354114634" sldId="2147483673"/>
          </pc:sldLayoutMkLst>
        </pc:sldLayoutChg>
        <pc:sldLayoutChg chg="del">
          <pc:chgData name="Cristian Chilipirea" userId="34ab170da5908fc4" providerId="LiveId" clId="{DFCF1A2B-AC08-4933-9280-F6BBF1F2638C}" dt="2021-02-17T15:31:00.238" v="198" actId="47"/>
          <pc:sldLayoutMkLst>
            <pc:docMk/>
            <pc:sldMasterMk cId="2779709577" sldId="2147483648"/>
            <pc:sldLayoutMk cId="905270234" sldId="2147483674"/>
          </pc:sldLayoutMkLst>
        </pc:sldLayoutChg>
        <pc:sldLayoutChg chg="del">
          <pc:chgData name="Cristian Chilipirea" userId="34ab170da5908fc4" providerId="LiveId" clId="{DFCF1A2B-AC08-4933-9280-F6BBF1F2638C}" dt="2021-02-17T15:32:50.404" v="218" actId="47"/>
          <pc:sldLayoutMkLst>
            <pc:docMk/>
            <pc:sldMasterMk cId="2779709577" sldId="2147483648"/>
            <pc:sldLayoutMk cId="3625903063" sldId="2147483675"/>
          </pc:sldLayoutMkLst>
        </pc:sldLayoutChg>
        <pc:sldLayoutChg chg="del">
          <pc:chgData name="Cristian Chilipirea" userId="34ab170da5908fc4" providerId="LiveId" clId="{DFCF1A2B-AC08-4933-9280-F6BBF1F2638C}" dt="2021-02-17T15:33:35.460" v="226" actId="47"/>
          <pc:sldLayoutMkLst>
            <pc:docMk/>
            <pc:sldMasterMk cId="2779709577" sldId="2147483648"/>
            <pc:sldLayoutMk cId="3555405910" sldId="2147483676"/>
          </pc:sldLayoutMkLst>
        </pc:sldLayoutChg>
        <pc:sldLayoutChg chg="del">
          <pc:chgData name="Cristian Chilipirea" userId="34ab170da5908fc4" providerId="LiveId" clId="{DFCF1A2B-AC08-4933-9280-F6BBF1F2638C}" dt="2021-02-17T15:35:12.429" v="250" actId="47"/>
          <pc:sldLayoutMkLst>
            <pc:docMk/>
            <pc:sldMasterMk cId="2779709577" sldId="2147483648"/>
            <pc:sldLayoutMk cId="2516447045" sldId="2147483677"/>
          </pc:sldLayoutMkLst>
        </pc:sldLayoutChg>
        <pc:sldLayoutChg chg="del">
          <pc:chgData name="Cristian Chilipirea" userId="34ab170da5908fc4" providerId="LiveId" clId="{DFCF1A2B-AC08-4933-9280-F6BBF1F2638C}" dt="2021-02-17T15:35:42.583" v="257" actId="47"/>
          <pc:sldLayoutMkLst>
            <pc:docMk/>
            <pc:sldMasterMk cId="2779709577" sldId="2147483648"/>
            <pc:sldLayoutMk cId="301250243" sldId="2147483678"/>
          </pc:sldLayoutMkLst>
        </pc:sldLayoutChg>
        <pc:sldLayoutChg chg="del">
          <pc:chgData name="Cristian Chilipirea" userId="34ab170da5908fc4" providerId="LiveId" clId="{DFCF1A2B-AC08-4933-9280-F6BBF1F2638C}" dt="2021-02-17T15:35:47.736" v="259" actId="47"/>
          <pc:sldLayoutMkLst>
            <pc:docMk/>
            <pc:sldMasterMk cId="2779709577" sldId="2147483648"/>
            <pc:sldLayoutMk cId="2132400348" sldId="2147483679"/>
          </pc:sldLayoutMkLst>
        </pc:sldLayoutChg>
        <pc:sldLayoutChg chg="del">
          <pc:chgData name="Cristian Chilipirea" userId="34ab170da5908fc4" providerId="LiveId" clId="{DFCF1A2B-AC08-4933-9280-F6BBF1F2638C}" dt="2021-02-17T15:51:06.713" v="264" actId="47"/>
          <pc:sldLayoutMkLst>
            <pc:docMk/>
            <pc:sldMasterMk cId="2779709577" sldId="2147483648"/>
            <pc:sldLayoutMk cId="1806409499" sldId="2147483680"/>
          </pc:sldLayoutMkLst>
        </pc:sldLayoutChg>
        <pc:sldLayoutChg chg="del">
          <pc:chgData name="Cristian Chilipirea" userId="34ab170da5908fc4" providerId="LiveId" clId="{DFCF1A2B-AC08-4933-9280-F6BBF1F2638C}" dt="2021-02-17T15:51:25.524" v="269" actId="47"/>
          <pc:sldLayoutMkLst>
            <pc:docMk/>
            <pc:sldMasterMk cId="2779709577" sldId="2147483648"/>
            <pc:sldLayoutMk cId="2886896143" sldId="2147483681"/>
          </pc:sldLayoutMkLst>
        </pc:sldLayoutChg>
        <pc:sldLayoutChg chg="del">
          <pc:chgData name="Cristian Chilipirea" userId="34ab170da5908fc4" providerId="LiveId" clId="{DFCF1A2B-AC08-4933-9280-F6BBF1F2638C}" dt="2021-02-17T15:55:37.984" v="274" actId="47"/>
          <pc:sldLayoutMkLst>
            <pc:docMk/>
            <pc:sldMasterMk cId="2779709577" sldId="2147483648"/>
            <pc:sldLayoutMk cId="728897879" sldId="2147483682"/>
          </pc:sldLayoutMkLst>
        </pc:sldLayoutChg>
        <pc:sldLayoutChg chg="del">
          <pc:chgData name="Cristian Chilipirea" userId="34ab170da5908fc4" providerId="LiveId" clId="{DFCF1A2B-AC08-4933-9280-F6BBF1F2638C}" dt="2021-02-17T15:55:53.868" v="279" actId="47"/>
          <pc:sldLayoutMkLst>
            <pc:docMk/>
            <pc:sldMasterMk cId="2779709577" sldId="2147483648"/>
            <pc:sldLayoutMk cId="3862120582" sldId="2147483683"/>
          </pc:sldLayoutMkLst>
        </pc:sldLayoutChg>
        <pc:sldLayoutChg chg="del">
          <pc:chgData name="Cristian Chilipirea" userId="34ab170da5908fc4" providerId="LiveId" clId="{DFCF1A2B-AC08-4933-9280-F6BBF1F2638C}" dt="2021-02-17T15:56:13.091" v="284" actId="47"/>
          <pc:sldLayoutMkLst>
            <pc:docMk/>
            <pc:sldMasterMk cId="2779709577" sldId="2147483648"/>
            <pc:sldLayoutMk cId="3148088954" sldId="2147483684"/>
          </pc:sldLayoutMkLst>
        </pc:sldLayoutChg>
        <pc:sldLayoutChg chg="del">
          <pc:chgData name="Cristian Chilipirea" userId="34ab170da5908fc4" providerId="LiveId" clId="{DFCF1A2B-AC08-4933-9280-F6BBF1F2638C}" dt="2021-02-18T21:57:49.040" v="289" actId="47"/>
          <pc:sldLayoutMkLst>
            <pc:docMk/>
            <pc:sldMasterMk cId="2779709577" sldId="2147483648"/>
            <pc:sldLayoutMk cId="3792019628" sldId="2147483685"/>
          </pc:sldLayoutMkLst>
        </pc:sldLayoutChg>
        <pc:sldLayoutChg chg="del">
          <pc:chgData name="Cristian Chilipirea" userId="34ab170da5908fc4" providerId="LiveId" clId="{DFCF1A2B-AC08-4933-9280-F6BBF1F2638C}" dt="2021-02-18T21:58:16.912" v="294" actId="47"/>
          <pc:sldLayoutMkLst>
            <pc:docMk/>
            <pc:sldMasterMk cId="2779709577" sldId="2147483648"/>
            <pc:sldLayoutMk cId="4159373927" sldId="2147483686"/>
          </pc:sldLayoutMkLst>
        </pc:sldLayoutChg>
        <pc:sldLayoutChg chg="del">
          <pc:chgData name="Cristian Chilipirea" userId="34ab170da5908fc4" providerId="LiveId" clId="{DFCF1A2B-AC08-4933-9280-F6BBF1F2638C}" dt="2021-02-18T21:58:36.409" v="299" actId="47"/>
          <pc:sldLayoutMkLst>
            <pc:docMk/>
            <pc:sldMasterMk cId="2779709577" sldId="2147483648"/>
            <pc:sldLayoutMk cId="304748910" sldId="2147483687"/>
          </pc:sldLayoutMkLst>
        </pc:sldLayoutChg>
        <pc:sldLayoutChg chg="del">
          <pc:chgData name="Cristian Chilipirea" userId="34ab170da5908fc4" providerId="LiveId" clId="{DFCF1A2B-AC08-4933-9280-F6BBF1F2638C}" dt="2021-02-18T21:59:18.103" v="305" actId="47"/>
          <pc:sldLayoutMkLst>
            <pc:docMk/>
            <pc:sldMasterMk cId="2779709577" sldId="2147483648"/>
            <pc:sldLayoutMk cId="2317976883" sldId="2147483688"/>
          </pc:sldLayoutMkLst>
        </pc:sldLayoutChg>
        <pc:sldLayoutChg chg="del">
          <pc:chgData name="Cristian Chilipirea" userId="34ab170da5908fc4" providerId="LiveId" clId="{DFCF1A2B-AC08-4933-9280-F6BBF1F2638C}" dt="2021-02-18T21:59:40.542" v="310" actId="47"/>
          <pc:sldLayoutMkLst>
            <pc:docMk/>
            <pc:sldMasterMk cId="2779709577" sldId="2147483648"/>
            <pc:sldLayoutMk cId="2994558632" sldId="2147483689"/>
          </pc:sldLayoutMkLst>
        </pc:sldLayoutChg>
        <pc:sldLayoutChg chg="del">
          <pc:chgData name="Cristian Chilipirea" userId="34ab170da5908fc4" providerId="LiveId" clId="{DFCF1A2B-AC08-4933-9280-F6BBF1F2638C}" dt="2021-02-18T22:00:01.074" v="317" actId="47"/>
          <pc:sldLayoutMkLst>
            <pc:docMk/>
            <pc:sldMasterMk cId="2779709577" sldId="2147483648"/>
            <pc:sldLayoutMk cId="3223668662" sldId="2147483690"/>
          </pc:sldLayoutMkLst>
        </pc:sldLayoutChg>
        <pc:sldLayoutChg chg="del">
          <pc:chgData name="Cristian Chilipirea" userId="34ab170da5908fc4" providerId="LiveId" clId="{DFCF1A2B-AC08-4933-9280-F6BBF1F2638C}" dt="2021-02-18T22:00:18.097" v="322" actId="47"/>
          <pc:sldLayoutMkLst>
            <pc:docMk/>
            <pc:sldMasterMk cId="2779709577" sldId="2147483648"/>
            <pc:sldLayoutMk cId="2990126954" sldId="2147483691"/>
          </pc:sldLayoutMkLst>
        </pc:sldLayoutChg>
        <pc:sldLayoutChg chg="del">
          <pc:chgData name="Cristian Chilipirea" userId="34ab170da5908fc4" providerId="LiveId" clId="{DFCF1A2B-AC08-4933-9280-F6BBF1F2638C}" dt="2021-02-18T22:00:26.819" v="325" actId="47"/>
          <pc:sldLayoutMkLst>
            <pc:docMk/>
            <pc:sldMasterMk cId="2779709577" sldId="2147483648"/>
            <pc:sldLayoutMk cId="252840313" sldId="2147483692"/>
          </pc:sldLayoutMkLst>
        </pc:sldLayoutChg>
        <pc:sldLayoutChg chg="del">
          <pc:chgData name="Cristian Chilipirea" userId="34ab170da5908fc4" providerId="LiveId" clId="{DFCF1A2B-AC08-4933-9280-F6BBF1F2638C}" dt="2021-02-18T22:01:04.757" v="336" actId="47"/>
          <pc:sldLayoutMkLst>
            <pc:docMk/>
            <pc:sldMasterMk cId="2779709577" sldId="2147483648"/>
            <pc:sldLayoutMk cId="3094991578" sldId="2147483693"/>
          </pc:sldLayoutMkLst>
        </pc:sldLayoutChg>
        <pc:sldLayoutChg chg="del">
          <pc:chgData name="Cristian Chilipirea" userId="34ab170da5908fc4" providerId="LiveId" clId="{DFCF1A2B-AC08-4933-9280-F6BBF1F2638C}" dt="2021-02-18T22:01:28.884" v="341" actId="47"/>
          <pc:sldLayoutMkLst>
            <pc:docMk/>
            <pc:sldMasterMk cId="2779709577" sldId="2147483648"/>
            <pc:sldLayoutMk cId="3658899274" sldId="2147483694"/>
          </pc:sldLayoutMkLst>
        </pc:sldLayoutChg>
        <pc:sldLayoutChg chg="del">
          <pc:chgData name="Cristian Chilipirea" userId="34ab170da5908fc4" providerId="LiveId" clId="{DFCF1A2B-AC08-4933-9280-F6BBF1F2638C}" dt="2021-02-18T22:01:52.473" v="346" actId="47"/>
          <pc:sldLayoutMkLst>
            <pc:docMk/>
            <pc:sldMasterMk cId="2779709577" sldId="2147483648"/>
            <pc:sldLayoutMk cId="1546963310" sldId="2147483695"/>
          </pc:sldLayoutMkLst>
        </pc:sldLayoutChg>
        <pc:sldLayoutChg chg="del">
          <pc:chgData name="Cristian Chilipirea" userId="34ab170da5908fc4" providerId="LiveId" clId="{DFCF1A2B-AC08-4933-9280-F6BBF1F2638C}" dt="2021-02-18T22:02:13.689" v="351" actId="47"/>
          <pc:sldLayoutMkLst>
            <pc:docMk/>
            <pc:sldMasterMk cId="2779709577" sldId="2147483648"/>
            <pc:sldLayoutMk cId="1341768366" sldId="2147483696"/>
          </pc:sldLayoutMkLst>
        </pc:sldLayoutChg>
        <pc:sldLayoutChg chg="del">
          <pc:chgData name="Cristian Chilipirea" userId="34ab170da5908fc4" providerId="LiveId" clId="{DFCF1A2B-AC08-4933-9280-F6BBF1F2638C}" dt="2021-02-18T22:02:30.186" v="356" actId="47"/>
          <pc:sldLayoutMkLst>
            <pc:docMk/>
            <pc:sldMasterMk cId="2779709577" sldId="2147483648"/>
            <pc:sldLayoutMk cId="1839274636" sldId="2147483697"/>
          </pc:sldLayoutMkLst>
        </pc:sldLayoutChg>
        <pc:sldLayoutChg chg="del">
          <pc:chgData name="Cristian Chilipirea" userId="34ab170da5908fc4" providerId="LiveId" clId="{DFCF1A2B-AC08-4933-9280-F6BBF1F2638C}" dt="2021-02-18T22:02:51.543" v="361" actId="47"/>
          <pc:sldLayoutMkLst>
            <pc:docMk/>
            <pc:sldMasterMk cId="2779709577" sldId="2147483648"/>
            <pc:sldLayoutMk cId="667959430" sldId="2147483698"/>
          </pc:sldLayoutMkLst>
        </pc:sldLayoutChg>
        <pc:sldLayoutChg chg="del">
          <pc:chgData name="Cristian Chilipirea" userId="34ab170da5908fc4" providerId="LiveId" clId="{DFCF1A2B-AC08-4933-9280-F6BBF1F2638C}" dt="2021-02-18T22:03:05.461" v="366" actId="47"/>
          <pc:sldLayoutMkLst>
            <pc:docMk/>
            <pc:sldMasterMk cId="2779709577" sldId="2147483648"/>
            <pc:sldLayoutMk cId="1638204396" sldId="2147483699"/>
          </pc:sldLayoutMkLst>
        </pc:sldLayoutChg>
        <pc:sldLayoutChg chg="del">
          <pc:chgData name="Cristian Chilipirea" userId="34ab170da5908fc4" providerId="LiveId" clId="{DFCF1A2B-AC08-4933-9280-F6BBF1F2638C}" dt="2021-02-18T22:03:19.675" v="371" actId="47"/>
          <pc:sldLayoutMkLst>
            <pc:docMk/>
            <pc:sldMasterMk cId="2779709577" sldId="2147483648"/>
            <pc:sldLayoutMk cId="2383792753" sldId="2147483700"/>
          </pc:sldLayoutMkLst>
        </pc:sldLayoutChg>
        <pc:sldLayoutChg chg="del">
          <pc:chgData name="Cristian Chilipirea" userId="34ab170da5908fc4" providerId="LiveId" clId="{DFCF1A2B-AC08-4933-9280-F6BBF1F2638C}" dt="2021-02-18T22:03:37.333" v="376" actId="47"/>
          <pc:sldLayoutMkLst>
            <pc:docMk/>
            <pc:sldMasterMk cId="2779709577" sldId="2147483648"/>
            <pc:sldLayoutMk cId="1123521159" sldId="2147483701"/>
          </pc:sldLayoutMkLst>
        </pc:sldLayoutChg>
        <pc:sldLayoutChg chg="del">
          <pc:chgData name="Cristian Chilipirea" userId="34ab170da5908fc4" providerId="LiveId" clId="{DFCF1A2B-AC08-4933-9280-F6BBF1F2638C}" dt="2021-02-18T22:04:00.484" v="381" actId="47"/>
          <pc:sldLayoutMkLst>
            <pc:docMk/>
            <pc:sldMasterMk cId="2779709577" sldId="2147483648"/>
            <pc:sldLayoutMk cId="920052101" sldId="2147483702"/>
          </pc:sldLayoutMkLst>
        </pc:sldLayoutChg>
        <pc:sldLayoutChg chg="del">
          <pc:chgData name="Cristian Chilipirea" userId="34ab170da5908fc4" providerId="LiveId" clId="{DFCF1A2B-AC08-4933-9280-F6BBF1F2638C}" dt="2021-02-18T22:04:18.719" v="385" actId="47"/>
          <pc:sldLayoutMkLst>
            <pc:docMk/>
            <pc:sldMasterMk cId="2779709577" sldId="2147483648"/>
            <pc:sldLayoutMk cId="3441616168" sldId="2147483703"/>
          </pc:sldLayoutMkLst>
        </pc:sldLayoutChg>
        <pc:sldLayoutChg chg="del">
          <pc:chgData name="Cristian Chilipirea" userId="34ab170da5908fc4" providerId="LiveId" clId="{DFCF1A2B-AC08-4933-9280-F6BBF1F2638C}" dt="2021-02-18T22:04:55.756" v="394" actId="47"/>
          <pc:sldLayoutMkLst>
            <pc:docMk/>
            <pc:sldMasterMk cId="2779709577" sldId="2147483648"/>
            <pc:sldLayoutMk cId="2912070689" sldId="2147483704"/>
          </pc:sldLayoutMkLst>
        </pc:sldLayoutChg>
        <pc:sldLayoutChg chg="del">
          <pc:chgData name="Cristian Chilipirea" userId="34ab170da5908fc4" providerId="LiveId" clId="{DFCF1A2B-AC08-4933-9280-F6BBF1F2638C}" dt="2021-02-18T22:05:10.055" v="399" actId="47"/>
          <pc:sldLayoutMkLst>
            <pc:docMk/>
            <pc:sldMasterMk cId="2779709577" sldId="2147483648"/>
            <pc:sldLayoutMk cId="3976924137" sldId="2147483705"/>
          </pc:sldLayoutMkLst>
        </pc:sldLayoutChg>
        <pc:sldLayoutChg chg="del">
          <pc:chgData name="Cristian Chilipirea" userId="34ab170da5908fc4" providerId="LiveId" clId="{DFCF1A2B-AC08-4933-9280-F6BBF1F2638C}" dt="2021-02-18T22:05:27.527" v="404" actId="47"/>
          <pc:sldLayoutMkLst>
            <pc:docMk/>
            <pc:sldMasterMk cId="2779709577" sldId="2147483648"/>
            <pc:sldLayoutMk cId="1740244741" sldId="2147483706"/>
          </pc:sldLayoutMkLst>
        </pc:sldLayoutChg>
        <pc:sldLayoutChg chg="del">
          <pc:chgData name="Cristian Chilipirea" userId="34ab170da5908fc4" providerId="LiveId" clId="{DFCF1A2B-AC08-4933-9280-F6BBF1F2638C}" dt="2021-02-18T22:06:10.940" v="413" actId="47"/>
          <pc:sldLayoutMkLst>
            <pc:docMk/>
            <pc:sldMasterMk cId="2779709577" sldId="2147483648"/>
            <pc:sldLayoutMk cId="37489057" sldId="2147483707"/>
          </pc:sldLayoutMkLst>
        </pc:sldLayoutChg>
        <pc:sldLayoutChg chg="del">
          <pc:chgData name="Cristian Chilipirea" userId="34ab170da5908fc4" providerId="LiveId" clId="{DFCF1A2B-AC08-4933-9280-F6BBF1F2638C}" dt="2021-02-18T22:06:38.216" v="420" actId="47"/>
          <pc:sldLayoutMkLst>
            <pc:docMk/>
            <pc:sldMasterMk cId="2779709577" sldId="2147483648"/>
            <pc:sldLayoutMk cId="641804098" sldId="2147483708"/>
          </pc:sldLayoutMkLst>
        </pc:sldLayoutChg>
        <pc:sldLayoutChg chg="del">
          <pc:chgData name="Cristian Chilipirea" userId="34ab170da5908fc4" providerId="LiveId" clId="{DFCF1A2B-AC08-4933-9280-F6BBF1F2638C}" dt="2021-02-18T22:06:55.621" v="425" actId="47"/>
          <pc:sldLayoutMkLst>
            <pc:docMk/>
            <pc:sldMasterMk cId="2779709577" sldId="2147483648"/>
            <pc:sldLayoutMk cId="4000278441" sldId="2147483709"/>
          </pc:sldLayoutMkLst>
        </pc:sldLayoutChg>
        <pc:sldLayoutChg chg="del">
          <pc:chgData name="Cristian Chilipirea" userId="34ab170da5908fc4" providerId="LiveId" clId="{DFCF1A2B-AC08-4933-9280-F6BBF1F2638C}" dt="2021-02-18T22:08:11.817" v="494" actId="47"/>
          <pc:sldLayoutMkLst>
            <pc:docMk/>
            <pc:sldMasterMk cId="2779709577" sldId="2147483648"/>
            <pc:sldLayoutMk cId="3538390599" sldId="2147483710"/>
          </pc:sldLayoutMkLst>
        </pc:sldLayoutChg>
        <pc:sldLayoutChg chg="del">
          <pc:chgData name="Cristian Chilipirea" userId="34ab170da5908fc4" providerId="LiveId" clId="{DFCF1A2B-AC08-4933-9280-F6BBF1F2638C}" dt="2021-02-18T22:08:16.786" v="496" actId="47"/>
          <pc:sldLayoutMkLst>
            <pc:docMk/>
            <pc:sldMasterMk cId="2779709577" sldId="2147483648"/>
            <pc:sldLayoutMk cId="3469260637" sldId="2147483711"/>
          </pc:sldLayoutMkLst>
        </pc:sldLayoutChg>
        <pc:sldLayoutChg chg="del">
          <pc:chgData name="Cristian Chilipirea" userId="34ab170da5908fc4" providerId="LiveId" clId="{DFCF1A2B-AC08-4933-9280-F6BBF1F2638C}" dt="2021-02-18T22:08:35.592" v="501" actId="47"/>
          <pc:sldLayoutMkLst>
            <pc:docMk/>
            <pc:sldMasterMk cId="2779709577" sldId="2147483648"/>
            <pc:sldLayoutMk cId="3822133076" sldId="2147483712"/>
          </pc:sldLayoutMkLst>
        </pc:sldLayoutChg>
        <pc:sldLayoutChg chg="del">
          <pc:chgData name="Cristian Chilipirea" userId="34ab170da5908fc4" providerId="LiveId" clId="{DFCF1A2B-AC08-4933-9280-F6BBF1F2638C}" dt="2021-02-18T22:08:49.014" v="506" actId="47"/>
          <pc:sldLayoutMkLst>
            <pc:docMk/>
            <pc:sldMasterMk cId="2779709577" sldId="2147483648"/>
            <pc:sldLayoutMk cId="4095062139" sldId="2147483713"/>
          </pc:sldLayoutMkLst>
        </pc:sldLayoutChg>
        <pc:sldLayoutChg chg="del">
          <pc:chgData name="Cristian Chilipirea" userId="34ab170da5908fc4" providerId="LiveId" clId="{DFCF1A2B-AC08-4933-9280-F6BBF1F2638C}" dt="2021-02-18T22:09:03.429" v="511" actId="47"/>
          <pc:sldLayoutMkLst>
            <pc:docMk/>
            <pc:sldMasterMk cId="2779709577" sldId="2147483648"/>
            <pc:sldLayoutMk cId="1407283240" sldId="2147483714"/>
          </pc:sldLayoutMkLst>
        </pc:sldLayoutChg>
        <pc:sldLayoutChg chg="del">
          <pc:chgData name="Cristian Chilipirea" userId="34ab170da5908fc4" providerId="LiveId" clId="{DFCF1A2B-AC08-4933-9280-F6BBF1F2638C}" dt="2021-02-18T22:09:18.518" v="516" actId="47"/>
          <pc:sldLayoutMkLst>
            <pc:docMk/>
            <pc:sldMasterMk cId="2779709577" sldId="2147483648"/>
            <pc:sldLayoutMk cId="4094346724" sldId="2147483715"/>
          </pc:sldLayoutMkLst>
        </pc:sldLayoutChg>
        <pc:sldLayoutChg chg="del">
          <pc:chgData name="Cristian Chilipirea" userId="34ab170da5908fc4" providerId="LiveId" clId="{DFCF1A2B-AC08-4933-9280-F6BBF1F2638C}" dt="2021-02-18T22:09:54.013" v="530" actId="47"/>
          <pc:sldLayoutMkLst>
            <pc:docMk/>
            <pc:sldMasterMk cId="2779709577" sldId="2147483648"/>
            <pc:sldLayoutMk cId="2123591670" sldId="2147483716"/>
          </pc:sldLayoutMkLst>
        </pc:sldLayoutChg>
      </pc:sldMasterChg>
    </pc:docChg>
  </pc:docChgLst>
  <pc:docChgLst>
    <pc:chgData name="Cristian Chilipirea" userId="34ab170da5908fc4" providerId="LiveId" clId="{0ED64E07-2634-498E-842E-78F31B8D5668}"/>
    <pc:docChg chg="undo redo custSel addSld delSld modSld modMainMaster">
      <pc:chgData name="Cristian Chilipirea" userId="34ab170da5908fc4" providerId="LiveId" clId="{0ED64E07-2634-498E-842E-78F31B8D5668}" dt="2021-02-16T23:01:20.178" v="3072" actId="1076"/>
      <pc:docMkLst>
        <pc:docMk/>
      </pc:docMkLst>
      <pc:sldChg chg="modSp new mod">
        <pc:chgData name="Cristian Chilipirea" userId="34ab170da5908fc4" providerId="LiveId" clId="{0ED64E07-2634-498E-842E-78F31B8D5668}" dt="2021-02-15T13:10:10.005" v="386" actId="14100"/>
        <pc:sldMkLst>
          <pc:docMk/>
          <pc:sldMk cId="736295071" sldId="256"/>
        </pc:sldMkLst>
        <pc:spChg chg="mod">
          <ac:chgData name="Cristian Chilipirea" userId="34ab170da5908fc4" providerId="LiveId" clId="{0ED64E07-2634-498E-842E-78F31B8D5668}" dt="2021-02-15T13:10:10.005" v="386" actId="14100"/>
          <ac:spMkLst>
            <pc:docMk/>
            <pc:sldMk cId="736295071" sldId="256"/>
            <ac:spMk id="2" creationId="{634735D9-A889-4FA8-A44B-37C1CAEF2774}"/>
          </ac:spMkLst>
        </pc:spChg>
        <pc:spChg chg="mod">
          <ac:chgData name="Cristian Chilipirea" userId="34ab170da5908fc4" providerId="LiveId" clId="{0ED64E07-2634-498E-842E-78F31B8D5668}" dt="2021-02-15T12:05:17.929" v="172" actId="790"/>
          <ac:spMkLst>
            <pc:docMk/>
            <pc:sldMk cId="736295071" sldId="256"/>
            <ac:spMk id="3" creationId="{8E9020FF-2466-4947-8EC7-370823BEC02B}"/>
          </ac:spMkLst>
        </pc:spChg>
      </pc:sldChg>
      <pc:sldChg chg="modSp new del mod">
        <pc:chgData name="Cristian Chilipirea" userId="34ab170da5908fc4" providerId="LiveId" clId="{0ED64E07-2634-498E-842E-78F31B8D5668}" dt="2021-02-15T13:09:18.808" v="376" actId="47"/>
        <pc:sldMkLst>
          <pc:docMk/>
          <pc:sldMk cId="1374009844" sldId="257"/>
        </pc:sldMkLst>
        <pc:spChg chg="mod">
          <ac:chgData name="Cristian Chilipirea" userId="34ab170da5908fc4" providerId="LiveId" clId="{0ED64E07-2634-498E-842E-78F31B8D5668}" dt="2021-02-15T12:55:44.380" v="339" actId="113"/>
          <ac:spMkLst>
            <pc:docMk/>
            <pc:sldMk cId="1374009844" sldId="257"/>
            <ac:spMk id="3" creationId="{1674AFBD-F125-4F81-9433-E1848000B6E2}"/>
          </ac:spMkLst>
        </pc:spChg>
      </pc:sldChg>
      <pc:sldChg chg="new del">
        <pc:chgData name="Cristian Chilipirea" userId="34ab170da5908fc4" providerId="LiveId" clId="{0ED64E07-2634-498E-842E-78F31B8D5668}" dt="2021-02-15T13:13:48.667" v="418" actId="47"/>
        <pc:sldMkLst>
          <pc:docMk/>
          <pc:sldMk cId="1910040640" sldId="257"/>
        </pc:sldMkLst>
      </pc:sldChg>
      <pc:sldChg chg="modSp new mod">
        <pc:chgData name="Cristian Chilipirea" userId="34ab170da5908fc4" providerId="LiveId" clId="{0ED64E07-2634-498E-842E-78F31B8D5668}" dt="2021-02-16T21:25:53.740" v="862"/>
        <pc:sldMkLst>
          <pc:docMk/>
          <pc:sldMk cId="2510314034" sldId="257"/>
        </pc:sldMkLst>
        <pc:spChg chg="mod">
          <ac:chgData name="Cristian Chilipirea" userId="34ab170da5908fc4" providerId="LiveId" clId="{0ED64E07-2634-498E-842E-78F31B8D5668}" dt="2021-02-16T21:25:53.740" v="862"/>
          <ac:spMkLst>
            <pc:docMk/>
            <pc:sldMk cId="2510314034" sldId="257"/>
            <ac:spMk id="3" creationId="{1D7808E9-4AC4-4C2A-84E3-9552A48C4420}"/>
          </ac:spMkLst>
        </pc:spChg>
        <pc:spChg chg="mod">
          <ac:chgData name="Cristian Chilipirea" userId="34ab170da5908fc4" providerId="LiveId" clId="{0ED64E07-2634-498E-842E-78F31B8D5668}" dt="2021-02-16T21:20:43.805" v="667" actId="14100"/>
          <ac:spMkLst>
            <pc:docMk/>
            <pc:sldMk cId="2510314034" sldId="257"/>
            <ac:spMk id="4" creationId="{87113B79-FA42-48FF-9C94-E35A72BA9336}"/>
          </ac:spMkLst>
        </pc:spChg>
      </pc:sldChg>
      <pc:sldChg chg="modSp new del mod">
        <pc:chgData name="Cristian Chilipirea" userId="34ab170da5908fc4" providerId="LiveId" clId="{0ED64E07-2634-498E-842E-78F31B8D5668}" dt="2021-02-15T12:49:08.250" v="315" actId="47"/>
        <pc:sldMkLst>
          <pc:docMk/>
          <pc:sldMk cId="3831635690" sldId="257"/>
        </pc:sldMkLst>
        <pc:spChg chg="mod">
          <ac:chgData name="Cristian Chilipirea" userId="34ab170da5908fc4" providerId="LiveId" clId="{0ED64E07-2634-498E-842E-78F31B8D5668}" dt="2021-02-15T12:48:42.446" v="305"/>
          <ac:spMkLst>
            <pc:docMk/>
            <pc:sldMk cId="3831635690" sldId="257"/>
            <ac:spMk id="2" creationId="{D21C6C82-1E62-4C68-A251-3C2B027F4478}"/>
          </ac:spMkLst>
        </pc:spChg>
      </pc:sldChg>
      <pc:sldChg chg="new del">
        <pc:chgData name="Cristian Chilipirea" userId="34ab170da5908fc4" providerId="LiveId" clId="{0ED64E07-2634-498E-842E-78F31B8D5668}" dt="2021-02-15T12:59:41.618" v="342" actId="2696"/>
        <pc:sldMkLst>
          <pc:docMk/>
          <pc:sldMk cId="987125545" sldId="258"/>
        </pc:sldMkLst>
      </pc:sldChg>
      <pc:sldChg chg="modSp new del mod">
        <pc:chgData name="Cristian Chilipirea" userId="34ab170da5908fc4" providerId="LiveId" clId="{0ED64E07-2634-498E-842E-78F31B8D5668}" dt="2021-02-15T12:49:58.606" v="327" actId="47"/>
        <pc:sldMkLst>
          <pc:docMk/>
          <pc:sldMk cId="1014295855" sldId="258"/>
        </pc:sldMkLst>
        <pc:spChg chg="mod">
          <ac:chgData name="Cristian Chilipirea" userId="34ab170da5908fc4" providerId="LiveId" clId="{0ED64E07-2634-498E-842E-78F31B8D5668}" dt="2021-02-15T12:49:17.037" v="318" actId="20577"/>
          <ac:spMkLst>
            <pc:docMk/>
            <pc:sldMk cId="1014295855" sldId="258"/>
            <ac:spMk id="3" creationId="{D35DB460-6D04-4F20-921C-CCE4F8D4DE82}"/>
          </ac:spMkLst>
        </pc:spChg>
      </pc:sldChg>
      <pc:sldChg chg="new del">
        <pc:chgData name="Cristian Chilipirea" userId="34ab170da5908fc4" providerId="LiveId" clId="{0ED64E07-2634-498E-842E-78F31B8D5668}" dt="2021-02-15T12:39:24.330" v="278" actId="2696"/>
        <pc:sldMkLst>
          <pc:docMk/>
          <pc:sldMk cId="1141886878" sldId="258"/>
        </pc:sldMkLst>
      </pc:sldChg>
      <pc:sldChg chg="modSp new del mod setBg">
        <pc:chgData name="Cristian Chilipirea" userId="34ab170da5908fc4" providerId="LiveId" clId="{0ED64E07-2634-498E-842E-78F31B8D5668}" dt="2021-02-15T13:20:00.219" v="492" actId="47"/>
        <pc:sldMkLst>
          <pc:docMk/>
          <pc:sldMk cId="1999770316" sldId="258"/>
        </pc:sldMkLst>
        <pc:spChg chg="mod">
          <ac:chgData name="Cristian Chilipirea" userId="34ab170da5908fc4" providerId="LiveId" clId="{0ED64E07-2634-498E-842E-78F31B8D5668}" dt="2021-02-15T13:15:29.897" v="434" actId="20577"/>
          <ac:spMkLst>
            <pc:docMk/>
            <pc:sldMk cId="1999770316" sldId="258"/>
            <ac:spMk id="3" creationId="{A24FAFE6-600C-4FF1-8D6C-5864DA4D5464}"/>
          </ac:spMkLst>
        </pc:spChg>
        <pc:spChg chg="mod">
          <ac:chgData name="Cristian Chilipirea" userId="34ab170da5908fc4" providerId="LiveId" clId="{0ED64E07-2634-498E-842E-78F31B8D5668}" dt="2021-02-15T13:18:57.193" v="482" actId="1076"/>
          <ac:spMkLst>
            <pc:docMk/>
            <pc:sldMk cId="1999770316" sldId="258"/>
            <ac:spMk id="4" creationId="{1A723F5F-7411-4222-A916-ACF3F4F2C8D4}"/>
          </ac:spMkLst>
        </pc:spChg>
      </pc:sldChg>
      <pc:sldChg chg="modSp new del mod">
        <pc:chgData name="Cristian Chilipirea" userId="34ab170da5908fc4" providerId="LiveId" clId="{0ED64E07-2634-498E-842E-78F31B8D5668}" dt="2021-02-16T21:37:49.164" v="1103" actId="47"/>
        <pc:sldMkLst>
          <pc:docMk/>
          <pc:sldMk cId="3051933438" sldId="258"/>
        </pc:sldMkLst>
        <pc:spChg chg="mod">
          <ac:chgData name="Cristian Chilipirea" userId="34ab170da5908fc4" providerId="LiveId" clId="{0ED64E07-2634-498E-842E-78F31B8D5668}" dt="2021-02-16T21:25:53.740" v="862"/>
          <ac:spMkLst>
            <pc:docMk/>
            <pc:sldMk cId="3051933438" sldId="258"/>
            <ac:spMk id="3" creationId="{81DCCC7F-88A2-4A9D-B1CC-5B46343FD69C}"/>
          </ac:spMkLst>
        </pc:spChg>
        <pc:spChg chg="mod">
          <ac:chgData name="Cristian Chilipirea" userId="34ab170da5908fc4" providerId="LiveId" clId="{0ED64E07-2634-498E-842E-78F31B8D5668}" dt="2021-02-16T21:24:30.339" v="854" actId="5793"/>
          <ac:spMkLst>
            <pc:docMk/>
            <pc:sldMk cId="3051933438" sldId="258"/>
            <ac:spMk id="4" creationId="{174069E9-3913-4812-8E87-A5A02E2E29C8}"/>
          </ac:spMkLst>
        </pc:spChg>
      </pc:sldChg>
      <pc:sldChg chg="new del">
        <pc:chgData name="Cristian Chilipirea" userId="34ab170da5908fc4" providerId="LiveId" clId="{0ED64E07-2634-498E-842E-78F31B8D5668}" dt="2021-02-15T13:09:19.130" v="377" actId="47"/>
        <pc:sldMkLst>
          <pc:docMk/>
          <pc:sldMk cId="4218255213" sldId="258"/>
        </pc:sldMkLst>
      </pc:sldChg>
      <pc:sldChg chg="addSp delSp modSp new del mod">
        <pc:chgData name="Cristian Chilipirea" userId="34ab170da5908fc4" providerId="LiveId" clId="{0ED64E07-2634-498E-842E-78F31B8D5668}" dt="2021-02-15T13:18:06.090" v="460" actId="47"/>
        <pc:sldMkLst>
          <pc:docMk/>
          <pc:sldMk cId="733434675" sldId="259"/>
        </pc:sldMkLst>
        <pc:spChg chg="mod">
          <ac:chgData name="Cristian Chilipirea" userId="34ab170da5908fc4" providerId="LiveId" clId="{0ED64E07-2634-498E-842E-78F31B8D5668}" dt="2021-02-15T13:15:36.862" v="442" actId="20577"/>
          <ac:spMkLst>
            <pc:docMk/>
            <pc:sldMk cId="733434675" sldId="259"/>
            <ac:spMk id="3" creationId="{D9175832-015C-45BD-9860-A36119D60EC9}"/>
          </ac:spMkLst>
        </pc:spChg>
        <pc:spChg chg="add del">
          <ac:chgData name="Cristian Chilipirea" userId="34ab170da5908fc4" providerId="LiveId" clId="{0ED64E07-2634-498E-842E-78F31B8D5668}" dt="2021-02-15T13:15:16.552" v="424" actId="931"/>
          <ac:spMkLst>
            <pc:docMk/>
            <pc:sldMk cId="733434675" sldId="259"/>
            <ac:spMk id="4" creationId="{B427A99E-6FAA-494C-8B61-A38B0C1F676B}"/>
          </ac:spMkLst>
        </pc:spChg>
        <pc:picChg chg="add del mod">
          <ac:chgData name="Cristian Chilipirea" userId="34ab170da5908fc4" providerId="LiveId" clId="{0ED64E07-2634-498E-842E-78F31B8D5668}" dt="2021-02-15T13:15:16.552" v="424" actId="931"/>
          <ac:picMkLst>
            <pc:docMk/>
            <pc:sldMk cId="733434675" sldId="259"/>
            <ac:picMk id="6" creationId="{1FBF57C5-C56E-4228-B39E-36BDF8647288}"/>
          </ac:picMkLst>
        </pc:picChg>
      </pc:sldChg>
      <pc:sldChg chg="modSp new mod">
        <pc:chgData name="Cristian Chilipirea" userId="34ab170da5908fc4" providerId="LiveId" clId="{0ED64E07-2634-498E-842E-78F31B8D5668}" dt="2021-02-16T21:37:39.322" v="1102" actId="14100"/>
        <pc:sldMkLst>
          <pc:docMk/>
          <pc:sldMk cId="1285354652" sldId="259"/>
        </pc:sldMkLst>
        <pc:spChg chg="mod">
          <ac:chgData name="Cristian Chilipirea" userId="34ab170da5908fc4" providerId="LiveId" clId="{0ED64E07-2634-498E-842E-78F31B8D5668}" dt="2021-02-16T21:37:21.851" v="1095" actId="20577"/>
          <ac:spMkLst>
            <pc:docMk/>
            <pc:sldMk cId="1285354652" sldId="259"/>
            <ac:spMk id="3" creationId="{BFA6E5BC-63FA-4245-B18A-A86839E6191D}"/>
          </ac:spMkLst>
        </pc:spChg>
        <pc:spChg chg="mod">
          <ac:chgData name="Cristian Chilipirea" userId="34ab170da5908fc4" providerId="LiveId" clId="{0ED64E07-2634-498E-842E-78F31B8D5668}" dt="2021-02-16T21:37:39.322" v="1102" actId="14100"/>
          <ac:spMkLst>
            <pc:docMk/>
            <pc:sldMk cId="1285354652" sldId="259"/>
            <ac:spMk id="4" creationId="{648E2D23-6047-4807-9D1B-7CF45D9F70C2}"/>
          </ac:spMkLst>
        </pc:spChg>
      </pc:sldChg>
      <pc:sldChg chg="new del">
        <pc:chgData name="Cristian Chilipirea" userId="34ab170da5908fc4" providerId="LiveId" clId="{0ED64E07-2634-498E-842E-78F31B8D5668}" dt="2021-02-15T12:49:58.146" v="326" actId="47"/>
        <pc:sldMkLst>
          <pc:docMk/>
          <pc:sldMk cId="1912218572" sldId="259"/>
        </pc:sldMkLst>
      </pc:sldChg>
      <pc:sldChg chg="modSp new del mod">
        <pc:chgData name="Cristian Chilipirea" userId="34ab170da5908fc4" providerId="LiveId" clId="{0ED64E07-2634-498E-842E-78F31B8D5668}" dt="2021-02-15T13:18:28.485" v="473" actId="47"/>
        <pc:sldMkLst>
          <pc:docMk/>
          <pc:sldMk cId="2238563284" sldId="259"/>
        </pc:sldMkLst>
        <pc:spChg chg="mod">
          <ac:chgData name="Cristian Chilipirea" userId="34ab170da5908fc4" providerId="LiveId" clId="{0ED64E07-2634-498E-842E-78F31B8D5668}" dt="2021-02-15T13:18:26.168" v="472" actId="20577"/>
          <ac:spMkLst>
            <pc:docMk/>
            <pc:sldMk cId="2238563284" sldId="259"/>
            <ac:spMk id="3" creationId="{1E1852B0-8091-4D19-94F7-89CD9D0307A1}"/>
          </ac:spMkLst>
        </pc:spChg>
      </pc:sldChg>
      <pc:sldChg chg="new del">
        <pc:chgData name="Cristian Chilipirea" userId="34ab170da5908fc4" providerId="LiveId" clId="{0ED64E07-2634-498E-842E-78F31B8D5668}" dt="2021-02-15T13:11:44.072" v="400" actId="47"/>
        <pc:sldMkLst>
          <pc:docMk/>
          <pc:sldMk cId="2762545803" sldId="259"/>
        </pc:sldMkLst>
      </pc:sldChg>
      <pc:sldChg chg="modSp new del mod">
        <pc:chgData name="Cristian Chilipirea" userId="34ab170da5908fc4" providerId="LiveId" clId="{0ED64E07-2634-498E-842E-78F31B8D5668}" dt="2021-02-16T21:28:30.371" v="927" actId="47"/>
        <pc:sldMkLst>
          <pc:docMk/>
          <pc:sldMk cId="3055462614" sldId="259"/>
        </pc:sldMkLst>
        <pc:spChg chg="mod">
          <ac:chgData name="Cristian Chilipirea" userId="34ab170da5908fc4" providerId="LiveId" clId="{0ED64E07-2634-498E-842E-78F31B8D5668}" dt="2021-02-16T21:25:53.740" v="862"/>
          <ac:spMkLst>
            <pc:docMk/>
            <pc:sldMk cId="3055462614" sldId="259"/>
            <ac:spMk id="3" creationId="{795F5D1A-6B1E-459B-B32B-CDEEE12CE1C8}"/>
          </ac:spMkLst>
        </pc:spChg>
        <pc:spChg chg="mod">
          <ac:chgData name="Cristian Chilipirea" userId="34ab170da5908fc4" providerId="LiveId" clId="{0ED64E07-2634-498E-842E-78F31B8D5668}" dt="2021-02-16T21:25:06.846" v="858" actId="15"/>
          <ac:spMkLst>
            <pc:docMk/>
            <pc:sldMk cId="3055462614" sldId="259"/>
            <ac:spMk id="4" creationId="{969DE0D7-6A77-47E5-8117-F0D0C2E7228C}"/>
          </ac:spMkLst>
        </pc:spChg>
      </pc:sldChg>
      <pc:sldChg chg="modSp new del mod">
        <pc:chgData name="Cristian Chilipirea" userId="34ab170da5908fc4" providerId="LiveId" clId="{0ED64E07-2634-498E-842E-78F31B8D5668}" dt="2021-02-15T13:18:06.229" v="461" actId="47"/>
        <pc:sldMkLst>
          <pc:docMk/>
          <pc:sldMk cId="921337609" sldId="260"/>
        </pc:sldMkLst>
        <pc:spChg chg="mod">
          <ac:chgData name="Cristian Chilipirea" userId="34ab170da5908fc4" providerId="LiveId" clId="{0ED64E07-2634-498E-842E-78F31B8D5668}" dt="2021-02-15T13:15:45.518" v="452" actId="20577"/>
          <ac:spMkLst>
            <pc:docMk/>
            <pc:sldMk cId="921337609" sldId="260"/>
            <ac:spMk id="3" creationId="{88C40535-A350-4942-8BC4-F9E4EA46DF5D}"/>
          </ac:spMkLst>
        </pc:spChg>
      </pc:sldChg>
      <pc:sldChg chg="modSp new del mod">
        <pc:chgData name="Cristian Chilipirea" userId="34ab170da5908fc4" providerId="LiveId" clId="{0ED64E07-2634-498E-842E-78F31B8D5668}" dt="2021-02-15T13:12:43.174" v="407" actId="47"/>
        <pc:sldMkLst>
          <pc:docMk/>
          <pc:sldMk cId="2244466615" sldId="260"/>
        </pc:sldMkLst>
        <pc:spChg chg="mod">
          <ac:chgData name="Cristian Chilipirea" userId="34ab170da5908fc4" providerId="LiveId" clId="{0ED64E07-2634-498E-842E-78F31B8D5668}" dt="2021-02-15T13:12:39.497" v="406" actId="20577"/>
          <ac:spMkLst>
            <pc:docMk/>
            <pc:sldMk cId="2244466615" sldId="260"/>
            <ac:spMk id="2" creationId="{FB989C9D-D319-4438-A019-351947DE97FE}"/>
          </ac:spMkLst>
        </pc:spChg>
      </pc:sldChg>
      <pc:sldChg chg="modSp new del mod">
        <pc:chgData name="Cristian Chilipirea" userId="34ab170da5908fc4" providerId="LiveId" clId="{0ED64E07-2634-498E-842E-78F31B8D5668}" dt="2021-02-15T13:18:25.016" v="471" actId="680"/>
        <pc:sldMkLst>
          <pc:docMk/>
          <pc:sldMk cId="2759818176" sldId="260"/>
        </pc:sldMkLst>
        <pc:spChg chg="mod">
          <ac:chgData name="Cristian Chilipirea" userId="34ab170da5908fc4" providerId="LiveId" clId="{0ED64E07-2634-498E-842E-78F31B8D5668}" dt="2021-02-15T13:18:23.288" v="470" actId="20577"/>
          <ac:spMkLst>
            <pc:docMk/>
            <pc:sldMk cId="2759818176" sldId="260"/>
            <ac:spMk id="3" creationId="{916A4418-8074-4DF2-AC40-524E05A52D40}"/>
          </ac:spMkLst>
        </pc:spChg>
      </pc:sldChg>
      <pc:sldChg chg="modSp new mod">
        <pc:chgData name="Cristian Chilipirea" userId="34ab170da5908fc4" providerId="LiveId" clId="{0ED64E07-2634-498E-842E-78F31B8D5668}" dt="2021-02-16T21:42:36.553" v="1620" actId="20577"/>
        <pc:sldMkLst>
          <pc:docMk/>
          <pc:sldMk cId="2930261133" sldId="260"/>
        </pc:sldMkLst>
        <pc:spChg chg="mod">
          <ac:chgData name="Cristian Chilipirea" userId="34ab170da5908fc4" providerId="LiveId" clId="{0ED64E07-2634-498E-842E-78F31B8D5668}" dt="2021-02-16T21:38:08.270" v="1115" actId="20577"/>
          <ac:spMkLst>
            <pc:docMk/>
            <pc:sldMk cId="2930261133" sldId="260"/>
            <ac:spMk id="3" creationId="{E242F5D9-DCEF-4B20-A3DF-D78463E8B233}"/>
          </ac:spMkLst>
        </pc:spChg>
        <pc:spChg chg="mod">
          <ac:chgData name="Cristian Chilipirea" userId="34ab170da5908fc4" providerId="LiveId" clId="{0ED64E07-2634-498E-842E-78F31B8D5668}" dt="2021-02-16T21:42:36.553" v="1620" actId="20577"/>
          <ac:spMkLst>
            <pc:docMk/>
            <pc:sldMk cId="2930261133" sldId="260"/>
            <ac:spMk id="4" creationId="{E613A21D-B044-4A9A-B17A-14C0E198D61C}"/>
          </ac:spMkLst>
        </pc:spChg>
      </pc:sldChg>
      <pc:sldChg chg="modSp new del mod">
        <pc:chgData name="Cristian Chilipirea" userId="34ab170da5908fc4" providerId="LiveId" clId="{0ED64E07-2634-498E-842E-78F31B8D5668}" dt="2021-02-16T21:27:58.723" v="922" actId="680"/>
        <pc:sldMkLst>
          <pc:docMk/>
          <pc:sldMk cId="3297900804" sldId="260"/>
        </pc:sldMkLst>
        <pc:spChg chg="mod">
          <ac:chgData name="Cristian Chilipirea" userId="34ab170da5908fc4" providerId="LiveId" clId="{0ED64E07-2634-498E-842E-78F31B8D5668}" dt="2021-02-16T21:27:57.874" v="921" actId="20577"/>
          <ac:spMkLst>
            <pc:docMk/>
            <pc:sldMk cId="3297900804" sldId="260"/>
            <ac:spMk id="4" creationId="{CEE0A145-2489-4322-A707-654F2589D2B6}"/>
          </ac:spMkLst>
        </pc:spChg>
      </pc:sldChg>
      <pc:sldChg chg="new del">
        <pc:chgData name="Cristian Chilipirea" userId="34ab170da5908fc4" providerId="LiveId" clId="{0ED64E07-2634-498E-842E-78F31B8D5668}" dt="2021-02-16T21:28:28.728" v="926" actId="47"/>
        <pc:sldMkLst>
          <pc:docMk/>
          <pc:sldMk cId="4216773319" sldId="260"/>
        </pc:sldMkLst>
      </pc:sldChg>
      <pc:sldChg chg="new del">
        <pc:chgData name="Cristian Chilipirea" userId="34ab170da5908fc4" providerId="LiveId" clId="{0ED64E07-2634-498E-842E-78F31B8D5668}" dt="2021-02-15T13:12:43.638" v="408" actId="47"/>
        <pc:sldMkLst>
          <pc:docMk/>
          <pc:sldMk cId="533488828" sldId="261"/>
        </pc:sldMkLst>
      </pc:sldChg>
      <pc:sldChg chg="addSp modSp new mod modNotesTx">
        <pc:chgData name="Cristian Chilipirea" userId="34ab170da5908fc4" providerId="LiveId" clId="{0ED64E07-2634-498E-842E-78F31B8D5668}" dt="2021-02-16T22:25:54.905" v="2572" actId="1076"/>
        <pc:sldMkLst>
          <pc:docMk/>
          <pc:sldMk cId="2031240541" sldId="261"/>
        </pc:sldMkLst>
        <pc:spChg chg="mod">
          <ac:chgData name="Cristian Chilipirea" userId="34ab170da5908fc4" providerId="LiveId" clId="{0ED64E07-2634-498E-842E-78F31B8D5668}" dt="2021-02-16T21:47:29.451" v="1673" actId="20577"/>
          <ac:spMkLst>
            <pc:docMk/>
            <pc:sldMk cId="2031240541" sldId="261"/>
            <ac:spMk id="3" creationId="{17FC14B6-3D50-4709-91A5-71C9964E6511}"/>
          </ac:spMkLst>
        </pc:spChg>
        <pc:spChg chg="mod">
          <ac:chgData name="Cristian Chilipirea" userId="34ab170da5908fc4" providerId="LiveId" clId="{0ED64E07-2634-498E-842E-78F31B8D5668}" dt="2021-02-16T22:25:34.955" v="2563" actId="1076"/>
          <ac:spMkLst>
            <pc:docMk/>
            <pc:sldMk cId="2031240541" sldId="261"/>
            <ac:spMk id="4" creationId="{4149BB06-A1F8-479F-9D20-AF63366CF94C}"/>
          </ac:spMkLst>
        </pc:spChg>
        <pc:picChg chg="add mod">
          <ac:chgData name="Cristian Chilipirea" userId="34ab170da5908fc4" providerId="LiveId" clId="{0ED64E07-2634-498E-842E-78F31B8D5668}" dt="2021-02-16T22:25:54.905" v="2572" actId="1076"/>
          <ac:picMkLst>
            <pc:docMk/>
            <pc:sldMk cId="2031240541" sldId="261"/>
            <ac:picMk id="6" creationId="{C360A863-69A8-4C90-A9DC-69BE7D161ACE}"/>
          </ac:picMkLst>
        </pc:picChg>
      </pc:sldChg>
      <pc:sldChg chg="modSp new del mod">
        <pc:chgData name="Cristian Chilipirea" userId="34ab170da5908fc4" providerId="LiveId" clId="{0ED64E07-2634-498E-842E-78F31B8D5668}" dt="2021-02-15T13:18:06.783" v="462" actId="47"/>
        <pc:sldMkLst>
          <pc:docMk/>
          <pc:sldMk cId="2190763244" sldId="261"/>
        </pc:sldMkLst>
        <pc:spChg chg="mod">
          <ac:chgData name="Cristian Chilipirea" userId="34ab170da5908fc4" providerId="LiveId" clId="{0ED64E07-2634-498E-842E-78F31B8D5668}" dt="2021-02-15T13:16:21.593" v="457" actId="790"/>
          <ac:spMkLst>
            <pc:docMk/>
            <pc:sldMk cId="2190763244" sldId="261"/>
            <ac:spMk id="3" creationId="{4D4F522D-1C38-4FBC-983E-F5FC60174749}"/>
          </ac:spMkLst>
        </pc:spChg>
      </pc:sldChg>
      <pc:sldChg chg="modSp new del mod">
        <pc:chgData name="Cristian Chilipirea" userId="34ab170da5908fc4" providerId="LiveId" clId="{0ED64E07-2634-498E-842E-78F31B8D5668}" dt="2021-02-15T13:18:09.017" v="463" actId="47"/>
        <pc:sldMkLst>
          <pc:docMk/>
          <pc:sldMk cId="2706186141" sldId="262"/>
        </pc:sldMkLst>
        <pc:spChg chg="mod">
          <ac:chgData name="Cristian Chilipirea" userId="34ab170da5908fc4" providerId="LiveId" clId="{0ED64E07-2634-498E-842E-78F31B8D5668}" dt="2021-02-15T13:16:34.579" v="459" actId="790"/>
          <ac:spMkLst>
            <pc:docMk/>
            <pc:sldMk cId="2706186141" sldId="262"/>
            <ac:spMk id="3" creationId="{2438095F-9479-4352-A6FC-99AF79282D12}"/>
          </ac:spMkLst>
        </pc:spChg>
      </pc:sldChg>
      <pc:sldChg chg="modSp new mod">
        <pc:chgData name="Cristian Chilipirea" userId="34ab170da5908fc4" providerId="LiveId" clId="{0ED64E07-2634-498E-842E-78F31B8D5668}" dt="2021-02-16T22:16:56.900" v="2558" actId="790"/>
        <pc:sldMkLst>
          <pc:docMk/>
          <pc:sldMk cId="3636424552" sldId="262"/>
        </pc:sldMkLst>
        <pc:spChg chg="mod">
          <ac:chgData name="Cristian Chilipirea" userId="34ab170da5908fc4" providerId="LiveId" clId="{0ED64E07-2634-498E-842E-78F31B8D5668}" dt="2021-02-16T22:16:56.900" v="2558" actId="790"/>
          <ac:spMkLst>
            <pc:docMk/>
            <pc:sldMk cId="3636424552" sldId="262"/>
            <ac:spMk id="3" creationId="{33BFE2E7-B6BA-445D-9669-A43DDDBE44F5}"/>
          </ac:spMkLst>
        </pc:spChg>
        <pc:spChg chg="mod">
          <ac:chgData name="Cristian Chilipirea" userId="34ab170da5908fc4" providerId="LiveId" clId="{0ED64E07-2634-498E-842E-78F31B8D5668}" dt="2021-02-16T22:05:27.820" v="2393" actId="20577"/>
          <ac:spMkLst>
            <pc:docMk/>
            <pc:sldMk cId="3636424552" sldId="262"/>
            <ac:spMk id="4" creationId="{9C01BB98-4BF9-4A2C-A1C3-0C8306318927}"/>
          </ac:spMkLst>
        </pc:spChg>
      </pc:sldChg>
      <pc:sldChg chg="addSp delSp modSp new mod">
        <pc:chgData name="Cristian Chilipirea" userId="34ab170da5908fc4" providerId="LiveId" clId="{0ED64E07-2634-498E-842E-78F31B8D5668}" dt="2021-02-16T22:16:59.986" v="2559"/>
        <pc:sldMkLst>
          <pc:docMk/>
          <pc:sldMk cId="2494654707" sldId="263"/>
        </pc:sldMkLst>
        <pc:spChg chg="mod">
          <ac:chgData name="Cristian Chilipirea" userId="34ab170da5908fc4" providerId="LiveId" clId="{0ED64E07-2634-498E-842E-78F31B8D5668}" dt="2021-02-16T22:16:59.986" v="2559"/>
          <ac:spMkLst>
            <pc:docMk/>
            <pc:sldMk cId="2494654707" sldId="263"/>
            <ac:spMk id="3" creationId="{53AD54AD-401E-49C2-A25E-87B22C641AEA}"/>
          </ac:spMkLst>
        </pc:spChg>
        <pc:spChg chg="del">
          <ac:chgData name="Cristian Chilipirea" userId="34ab170da5908fc4" providerId="LiveId" clId="{0ED64E07-2634-498E-842E-78F31B8D5668}" dt="2021-02-16T22:07:21" v="2394"/>
          <ac:spMkLst>
            <pc:docMk/>
            <pc:sldMk cId="2494654707" sldId="263"/>
            <ac:spMk id="4" creationId="{55C05420-E468-4B29-BAEB-A3188FF6C48D}"/>
          </ac:spMkLst>
        </pc:spChg>
        <pc:spChg chg="add mod">
          <ac:chgData name="Cristian Chilipirea" userId="34ab170da5908fc4" providerId="LiveId" clId="{0ED64E07-2634-498E-842E-78F31B8D5668}" dt="2021-02-16T22:09:38.921" v="2469" actId="1076"/>
          <ac:spMkLst>
            <pc:docMk/>
            <pc:sldMk cId="2494654707" sldId="263"/>
            <ac:spMk id="7" creationId="{11C79DBF-2B62-48EE-BA38-E7B7F77EFD3C}"/>
          </ac:spMkLst>
        </pc:spChg>
        <pc:spChg chg="add mod">
          <ac:chgData name="Cristian Chilipirea" userId="34ab170da5908fc4" providerId="LiveId" clId="{0ED64E07-2634-498E-842E-78F31B8D5668}" dt="2021-02-16T22:08:26.825" v="2464" actId="1076"/>
          <ac:spMkLst>
            <pc:docMk/>
            <pc:sldMk cId="2494654707" sldId="263"/>
            <ac:spMk id="9" creationId="{A8C73B08-1D42-4D1B-A519-B633A5275096}"/>
          </ac:spMkLst>
        </pc:spChg>
        <pc:picChg chg="add mod">
          <ac:chgData name="Cristian Chilipirea" userId="34ab170da5908fc4" providerId="LiveId" clId="{0ED64E07-2634-498E-842E-78F31B8D5668}" dt="2021-02-16T22:09:24.720" v="2465" actId="1076"/>
          <ac:picMkLst>
            <pc:docMk/>
            <pc:sldMk cId="2494654707" sldId="263"/>
            <ac:picMk id="6" creationId="{4BFA7727-AFD2-4C86-BCA8-2598C91EB376}"/>
          </ac:picMkLst>
        </pc:picChg>
      </pc:sldChg>
      <pc:sldChg chg="addSp delSp modSp new mod">
        <pc:chgData name="Cristian Chilipirea" userId="34ab170da5908fc4" providerId="LiveId" clId="{0ED64E07-2634-498E-842E-78F31B8D5668}" dt="2021-02-16T22:17:02.271" v="2560"/>
        <pc:sldMkLst>
          <pc:docMk/>
          <pc:sldMk cId="2577950214" sldId="264"/>
        </pc:sldMkLst>
        <pc:spChg chg="mod">
          <ac:chgData name="Cristian Chilipirea" userId="34ab170da5908fc4" providerId="LiveId" clId="{0ED64E07-2634-498E-842E-78F31B8D5668}" dt="2021-02-16T22:17:02.271" v="2560"/>
          <ac:spMkLst>
            <pc:docMk/>
            <pc:sldMk cId="2577950214" sldId="264"/>
            <ac:spMk id="3" creationId="{B70928A2-4452-4007-9D0E-4544834BDD85}"/>
          </ac:spMkLst>
        </pc:spChg>
        <pc:spChg chg="del">
          <ac:chgData name="Cristian Chilipirea" userId="34ab170da5908fc4" providerId="LiveId" clId="{0ED64E07-2634-498E-842E-78F31B8D5668}" dt="2021-02-16T22:10:56.331" v="2473"/>
          <ac:spMkLst>
            <pc:docMk/>
            <pc:sldMk cId="2577950214" sldId="264"/>
            <ac:spMk id="4" creationId="{79D2A15B-57D0-4B55-BF6D-3331F4C59669}"/>
          </ac:spMkLst>
        </pc:spChg>
        <pc:spChg chg="add mod">
          <ac:chgData name="Cristian Chilipirea" userId="34ab170da5908fc4" providerId="LiveId" clId="{0ED64E07-2634-498E-842E-78F31B8D5668}" dt="2021-02-16T22:11:24.727" v="2492" actId="20577"/>
          <ac:spMkLst>
            <pc:docMk/>
            <pc:sldMk cId="2577950214" sldId="264"/>
            <ac:spMk id="7" creationId="{D09E34A4-DD5A-4B88-B32E-682892E0EA8D}"/>
          </ac:spMkLst>
        </pc:spChg>
        <pc:spChg chg="add mod">
          <ac:chgData name="Cristian Chilipirea" userId="34ab170da5908fc4" providerId="LiveId" clId="{0ED64E07-2634-498E-842E-78F31B8D5668}" dt="2021-02-16T22:11:45.308" v="2495" actId="20577"/>
          <ac:spMkLst>
            <pc:docMk/>
            <pc:sldMk cId="2577950214" sldId="264"/>
            <ac:spMk id="8" creationId="{5CC605FD-EDB1-42E7-BC4E-26B86B068F2D}"/>
          </ac:spMkLst>
        </pc:spChg>
        <pc:picChg chg="add mod">
          <ac:chgData name="Cristian Chilipirea" userId="34ab170da5908fc4" providerId="LiveId" clId="{0ED64E07-2634-498E-842E-78F31B8D5668}" dt="2021-02-16T22:11:01.766" v="2478" actId="1076"/>
          <ac:picMkLst>
            <pc:docMk/>
            <pc:sldMk cId="2577950214" sldId="264"/>
            <ac:picMk id="6" creationId="{D3DCF322-7D8D-4B41-AC9E-3C4032E99E46}"/>
          </ac:picMkLst>
        </pc:picChg>
      </pc:sldChg>
      <pc:sldChg chg="addSp delSp modSp new mod">
        <pc:chgData name="Cristian Chilipirea" userId="34ab170da5908fc4" providerId="LiveId" clId="{0ED64E07-2634-498E-842E-78F31B8D5668}" dt="2021-02-16T22:17:04.510" v="2561"/>
        <pc:sldMkLst>
          <pc:docMk/>
          <pc:sldMk cId="2967767373" sldId="265"/>
        </pc:sldMkLst>
        <pc:spChg chg="mod">
          <ac:chgData name="Cristian Chilipirea" userId="34ab170da5908fc4" providerId="LiveId" clId="{0ED64E07-2634-498E-842E-78F31B8D5668}" dt="2021-02-16T22:17:04.510" v="2561"/>
          <ac:spMkLst>
            <pc:docMk/>
            <pc:sldMk cId="2967767373" sldId="265"/>
            <ac:spMk id="3" creationId="{22E213C4-F116-405F-99D4-CBFEDDC5B201}"/>
          </ac:spMkLst>
        </pc:spChg>
        <pc:spChg chg="del">
          <ac:chgData name="Cristian Chilipirea" userId="34ab170da5908fc4" providerId="LiveId" clId="{0ED64E07-2634-498E-842E-78F31B8D5668}" dt="2021-02-16T22:15:03.837" v="2497"/>
          <ac:spMkLst>
            <pc:docMk/>
            <pc:sldMk cId="2967767373" sldId="265"/>
            <ac:spMk id="4" creationId="{105A18D7-20BA-4C67-A982-ECBF5DB6C6F4}"/>
          </ac:spMkLst>
        </pc:spChg>
        <pc:spChg chg="add mod">
          <ac:chgData name="Cristian Chilipirea" userId="34ab170da5908fc4" providerId="LiveId" clId="{0ED64E07-2634-498E-842E-78F31B8D5668}" dt="2021-02-16T22:16:09.728" v="2531" actId="1076"/>
          <ac:spMkLst>
            <pc:docMk/>
            <pc:sldMk cId="2967767373" sldId="265"/>
            <ac:spMk id="7" creationId="{61C9A24D-0BFE-4ADB-8C64-5EF5D1F691A4}"/>
          </ac:spMkLst>
        </pc:spChg>
        <pc:spChg chg="add mod">
          <ac:chgData name="Cristian Chilipirea" userId="34ab170da5908fc4" providerId="LiveId" clId="{0ED64E07-2634-498E-842E-78F31B8D5668}" dt="2021-02-16T22:16:28" v="2533"/>
          <ac:spMkLst>
            <pc:docMk/>
            <pc:sldMk cId="2967767373" sldId="265"/>
            <ac:spMk id="8" creationId="{56C259C5-C3E3-44E8-A0CA-4BDE7416E912}"/>
          </ac:spMkLst>
        </pc:spChg>
        <pc:picChg chg="add mod">
          <ac:chgData name="Cristian Chilipirea" userId="34ab170da5908fc4" providerId="LiveId" clId="{0ED64E07-2634-498E-842E-78F31B8D5668}" dt="2021-02-16T22:15:07.126" v="2500" actId="962"/>
          <ac:picMkLst>
            <pc:docMk/>
            <pc:sldMk cId="2967767373" sldId="265"/>
            <ac:picMk id="6" creationId="{48425CC5-25BE-4EB7-8AEE-57D660744FDD}"/>
          </ac:picMkLst>
        </pc:picChg>
      </pc:sldChg>
      <pc:sldChg chg="addSp modSp new mod modNotesTx">
        <pc:chgData name="Cristian Chilipirea" userId="34ab170da5908fc4" providerId="LiveId" clId="{0ED64E07-2634-498E-842E-78F31B8D5668}" dt="2021-02-16T22:33:46.937" v="2786" actId="1076"/>
        <pc:sldMkLst>
          <pc:docMk/>
          <pc:sldMk cId="3027220487" sldId="266"/>
        </pc:sldMkLst>
        <pc:spChg chg="mod">
          <ac:chgData name="Cristian Chilipirea" userId="34ab170da5908fc4" providerId="LiveId" clId="{0ED64E07-2634-498E-842E-78F31B8D5668}" dt="2021-02-16T22:30:27.040" v="2608" actId="20577"/>
          <ac:spMkLst>
            <pc:docMk/>
            <pc:sldMk cId="3027220487" sldId="266"/>
            <ac:spMk id="3" creationId="{5C7FA29C-A4DD-4380-AC33-D41E6D674A1E}"/>
          </ac:spMkLst>
        </pc:spChg>
        <pc:spChg chg="mod">
          <ac:chgData name="Cristian Chilipirea" userId="34ab170da5908fc4" providerId="LiveId" clId="{0ED64E07-2634-498E-842E-78F31B8D5668}" dt="2021-02-16T22:31:10.471" v="2654" actId="403"/>
          <ac:spMkLst>
            <pc:docMk/>
            <pc:sldMk cId="3027220487" sldId="266"/>
            <ac:spMk id="4" creationId="{9ECC5547-2F6C-4644-95CE-F58AA9A83A2B}"/>
          </ac:spMkLst>
        </pc:spChg>
        <pc:picChg chg="add mod">
          <ac:chgData name="Cristian Chilipirea" userId="34ab170da5908fc4" providerId="LiveId" clId="{0ED64E07-2634-498E-842E-78F31B8D5668}" dt="2021-02-16T22:33:46.937" v="2786" actId="1076"/>
          <ac:picMkLst>
            <pc:docMk/>
            <pc:sldMk cId="3027220487" sldId="266"/>
            <ac:picMk id="6" creationId="{25235BA1-2F63-4450-96A7-56F352E2D2ED}"/>
          </ac:picMkLst>
        </pc:picChg>
      </pc:sldChg>
      <pc:sldChg chg="modSp add del mod">
        <pc:chgData name="Cristian Chilipirea" userId="34ab170da5908fc4" providerId="LiveId" clId="{0ED64E07-2634-498E-842E-78F31B8D5668}" dt="2021-02-16T22:31:15.346" v="2655" actId="47"/>
        <pc:sldMkLst>
          <pc:docMk/>
          <pc:sldMk cId="2516021957" sldId="267"/>
        </pc:sldMkLst>
        <pc:spChg chg="mod">
          <ac:chgData name="Cristian Chilipirea" userId="34ab170da5908fc4" providerId="LiveId" clId="{0ED64E07-2634-498E-842E-78F31B8D5668}" dt="2021-02-16T22:31:01.496" v="2643" actId="20577"/>
          <ac:spMkLst>
            <pc:docMk/>
            <pc:sldMk cId="2516021957" sldId="267"/>
            <ac:spMk id="4" creationId="{9ECC5547-2F6C-4644-95CE-F58AA9A83A2B}"/>
          </ac:spMkLst>
        </pc:spChg>
      </pc:sldChg>
      <pc:sldChg chg="addSp delSp modSp add mod modNotesTx">
        <pc:chgData name="Cristian Chilipirea" userId="34ab170da5908fc4" providerId="LiveId" clId="{0ED64E07-2634-498E-842E-78F31B8D5668}" dt="2021-02-16T22:36:33.221" v="2802"/>
        <pc:sldMkLst>
          <pc:docMk/>
          <pc:sldMk cId="3019698261" sldId="267"/>
        </pc:sldMkLst>
        <pc:spChg chg="mod">
          <ac:chgData name="Cristian Chilipirea" userId="34ab170da5908fc4" providerId="LiveId" clId="{0ED64E07-2634-498E-842E-78F31B8D5668}" dt="2021-02-16T22:31:22.525" v="2667" actId="20577"/>
          <ac:spMkLst>
            <pc:docMk/>
            <pc:sldMk cId="3019698261" sldId="267"/>
            <ac:spMk id="4" creationId="{9ECC5547-2F6C-4644-95CE-F58AA9A83A2B}"/>
          </ac:spMkLst>
        </pc:spChg>
        <pc:picChg chg="add del mod">
          <ac:chgData name="Cristian Chilipirea" userId="34ab170da5908fc4" providerId="LiveId" clId="{0ED64E07-2634-498E-842E-78F31B8D5668}" dt="2021-02-16T22:36:08.729" v="2794"/>
          <ac:picMkLst>
            <pc:docMk/>
            <pc:sldMk cId="3019698261" sldId="267"/>
            <ac:picMk id="6" creationId="{8357659F-E738-4D07-809F-2CE03C25928D}"/>
          </ac:picMkLst>
        </pc:picChg>
        <pc:picChg chg="add mod">
          <ac:chgData name="Cristian Chilipirea" userId="34ab170da5908fc4" providerId="LiveId" clId="{0ED64E07-2634-498E-842E-78F31B8D5668}" dt="2021-02-16T22:36:26.846" v="2799" actId="14100"/>
          <ac:picMkLst>
            <pc:docMk/>
            <pc:sldMk cId="3019698261" sldId="267"/>
            <ac:picMk id="8" creationId="{20BE623E-F84A-49E2-9868-D8F3BA898456}"/>
          </ac:picMkLst>
        </pc:picChg>
        <pc:picChg chg="add mod">
          <ac:chgData name="Cristian Chilipirea" userId="34ab170da5908fc4" providerId="LiveId" clId="{0ED64E07-2634-498E-842E-78F31B8D5668}" dt="2021-02-16T22:36:29.792" v="2801" actId="1076"/>
          <ac:picMkLst>
            <pc:docMk/>
            <pc:sldMk cId="3019698261" sldId="267"/>
            <ac:picMk id="9" creationId="{4824652F-DA96-4C56-B2C3-7C74FDEDEE9E}"/>
          </ac:picMkLst>
        </pc:picChg>
      </pc:sldChg>
      <pc:sldChg chg="addSp delSp modSp add mod modNotesTx">
        <pc:chgData name="Cristian Chilipirea" userId="34ab170da5908fc4" providerId="LiveId" clId="{0ED64E07-2634-498E-842E-78F31B8D5668}" dt="2021-02-16T22:38:15.659" v="2833"/>
        <pc:sldMkLst>
          <pc:docMk/>
          <pc:sldMk cId="3666852825" sldId="268"/>
        </pc:sldMkLst>
        <pc:spChg chg="mod">
          <ac:chgData name="Cristian Chilipirea" userId="34ab170da5908fc4" providerId="LiveId" clId="{0ED64E07-2634-498E-842E-78F31B8D5668}" dt="2021-02-16T22:32:06.845" v="2730" actId="20577"/>
          <ac:spMkLst>
            <pc:docMk/>
            <pc:sldMk cId="3666852825" sldId="268"/>
            <ac:spMk id="4" creationId="{9ECC5547-2F6C-4644-95CE-F58AA9A83A2B}"/>
          </ac:spMkLst>
        </pc:spChg>
        <pc:picChg chg="add mod">
          <ac:chgData name="Cristian Chilipirea" userId="34ab170da5908fc4" providerId="LiveId" clId="{0ED64E07-2634-498E-842E-78F31B8D5668}" dt="2021-02-16T22:36:53.588" v="2806" actId="1076"/>
          <ac:picMkLst>
            <pc:docMk/>
            <pc:sldMk cId="3666852825" sldId="268"/>
            <ac:picMk id="5" creationId="{B78C16C0-C50C-4E75-A6D5-17031E8A8EAC}"/>
          </ac:picMkLst>
        </pc:picChg>
        <pc:picChg chg="add del mod">
          <ac:chgData name="Cristian Chilipirea" userId="34ab170da5908fc4" providerId="LiveId" clId="{0ED64E07-2634-498E-842E-78F31B8D5668}" dt="2021-02-16T22:36:54.585" v="2807" actId="478"/>
          <ac:picMkLst>
            <pc:docMk/>
            <pc:sldMk cId="3666852825" sldId="268"/>
            <ac:picMk id="6" creationId="{8B78BDEA-F4DA-4DED-85DC-4115066C63D6}"/>
          </ac:picMkLst>
        </pc:picChg>
        <pc:picChg chg="add mod">
          <ac:chgData name="Cristian Chilipirea" userId="34ab170da5908fc4" providerId="LiveId" clId="{0ED64E07-2634-498E-842E-78F31B8D5668}" dt="2021-02-16T22:36:59.849" v="2809" actId="1076"/>
          <ac:picMkLst>
            <pc:docMk/>
            <pc:sldMk cId="3666852825" sldId="268"/>
            <ac:picMk id="7" creationId="{7A0972AA-CA79-40FB-A368-0E2905D0EFE8}"/>
          </ac:picMkLst>
        </pc:picChg>
      </pc:sldChg>
      <pc:sldChg chg="addSp modSp add mod modNotesTx">
        <pc:chgData name="Cristian Chilipirea" userId="34ab170da5908fc4" providerId="LiveId" clId="{0ED64E07-2634-498E-842E-78F31B8D5668}" dt="2021-02-16T22:38:10.059" v="2830"/>
        <pc:sldMkLst>
          <pc:docMk/>
          <pc:sldMk cId="2965084497" sldId="269"/>
        </pc:sldMkLst>
        <pc:spChg chg="mod">
          <ac:chgData name="Cristian Chilipirea" userId="34ab170da5908fc4" providerId="LiveId" clId="{0ED64E07-2634-498E-842E-78F31B8D5668}" dt="2021-02-16T22:32:18.935" v="2742" actId="20577"/>
          <ac:spMkLst>
            <pc:docMk/>
            <pc:sldMk cId="2965084497" sldId="269"/>
            <ac:spMk id="4" creationId="{9ECC5547-2F6C-4644-95CE-F58AA9A83A2B}"/>
          </ac:spMkLst>
        </pc:spChg>
        <pc:picChg chg="add mod">
          <ac:chgData name="Cristian Chilipirea" userId="34ab170da5908fc4" providerId="LiveId" clId="{0ED64E07-2634-498E-842E-78F31B8D5668}" dt="2021-02-16T22:37:12.049" v="2811" actId="1076"/>
          <ac:picMkLst>
            <pc:docMk/>
            <pc:sldMk cId="2965084497" sldId="269"/>
            <ac:picMk id="5" creationId="{307B8E14-172C-43B7-9FDC-F2A652AB37C3}"/>
          </ac:picMkLst>
        </pc:picChg>
        <pc:picChg chg="add mod">
          <ac:chgData name="Cristian Chilipirea" userId="34ab170da5908fc4" providerId="LiveId" clId="{0ED64E07-2634-498E-842E-78F31B8D5668}" dt="2021-02-16T22:37:14.776" v="2813" actId="1076"/>
          <ac:picMkLst>
            <pc:docMk/>
            <pc:sldMk cId="2965084497" sldId="269"/>
            <ac:picMk id="6" creationId="{9E98BB5F-0A86-43F2-9A2D-84A70F0A2DB5}"/>
          </ac:picMkLst>
        </pc:picChg>
        <pc:picChg chg="add mod">
          <ac:chgData name="Cristian Chilipirea" userId="34ab170da5908fc4" providerId="LiveId" clId="{0ED64E07-2634-498E-842E-78F31B8D5668}" dt="2021-02-16T22:37:18.932" v="2815" actId="1076"/>
          <ac:picMkLst>
            <pc:docMk/>
            <pc:sldMk cId="2965084497" sldId="269"/>
            <ac:picMk id="7" creationId="{417008E8-0ACB-4B07-A7FD-F160D690FDBF}"/>
          </ac:picMkLst>
        </pc:picChg>
      </pc:sldChg>
      <pc:sldChg chg="addSp delSp modSp add mod modNotesTx">
        <pc:chgData name="Cristian Chilipirea" userId="34ab170da5908fc4" providerId="LiveId" clId="{0ED64E07-2634-498E-842E-78F31B8D5668}" dt="2021-02-16T22:38:19.981" v="2835"/>
        <pc:sldMkLst>
          <pc:docMk/>
          <pc:sldMk cId="1894102638" sldId="270"/>
        </pc:sldMkLst>
        <pc:spChg chg="mod">
          <ac:chgData name="Cristian Chilipirea" userId="34ab170da5908fc4" providerId="LiveId" clId="{0ED64E07-2634-498E-842E-78F31B8D5668}" dt="2021-02-16T22:32:35.635" v="2777" actId="20577"/>
          <ac:spMkLst>
            <pc:docMk/>
            <pc:sldMk cId="1894102638" sldId="270"/>
            <ac:spMk id="4" creationId="{9ECC5547-2F6C-4644-95CE-F58AA9A83A2B}"/>
          </ac:spMkLst>
        </pc:spChg>
        <pc:picChg chg="add mod">
          <ac:chgData name="Cristian Chilipirea" userId="34ab170da5908fc4" providerId="LiveId" clId="{0ED64E07-2634-498E-842E-78F31B8D5668}" dt="2021-02-16T22:37:25.231" v="2817" actId="1076"/>
          <ac:picMkLst>
            <pc:docMk/>
            <pc:sldMk cId="1894102638" sldId="270"/>
            <ac:picMk id="5" creationId="{A442DEA9-E8BF-4A3F-9080-FF223C19A66F}"/>
          </ac:picMkLst>
        </pc:picChg>
        <pc:picChg chg="add mod">
          <ac:chgData name="Cristian Chilipirea" userId="34ab170da5908fc4" providerId="LiveId" clId="{0ED64E07-2634-498E-842E-78F31B8D5668}" dt="2021-02-16T22:37:26.486" v="2819" actId="1076"/>
          <ac:picMkLst>
            <pc:docMk/>
            <pc:sldMk cId="1894102638" sldId="270"/>
            <ac:picMk id="6" creationId="{59B77510-DB3D-46B6-8131-9F77C1CE757C}"/>
          </ac:picMkLst>
        </pc:picChg>
        <pc:picChg chg="add del mod">
          <ac:chgData name="Cristian Chilipirea" userId="34ab170da5908fc4" providerId="LiveId" clId="{0ED64E07-2634-498E-842E-78F31B8D5668}" dt="2021-02-16T22:37:59.272" v="2826" actId="478"/>
          <ac:picMkLst>
            <pc:docMk/>
            <pc:sldMk cId="1894102638" sldId="270"/>
            <ac:picMk id="7" creationId="{1F9AFE62-9E55-44E5-8870-6D8A88C6966A}"/>
          </ac:picMkLst>
        </pc:picChg>
        <pc:picChg chg="add mod">
          <ac:chgData name="Cristian Chilipirea" userId="34ab170da5908fc4" providerId="LiveId" clId="{0ED64E07-2634-498E-842E-78F31B8D5668}" dt="2021-02-16T22:37:29.537" v="2823" actId="1076"/>
          <ac:picMkLst>
            <pc:docMk/>
            <pc:sldMk cId="1894102638" sldId="270"/>
            <ac:picMk id="8" creationId="{576BDA4F-C4E6-4831-B85E-42E3CE65F7FA}"/>
          </ac:picMkLst>
        </pc:picChg>
        <pc:picChg chg="add mod">
          <ac:chgData name="Cristian Chilipirea" userId="34ab170da5908fc4" providerId="LiveId" clId="{0ED64E07-2634-498E-842E-78F31B8D5668}" dt="2021-02-16T22:37:32.717" v="2825" actId="1076"/>
          <ac:picMkLst>
            <pc:docMk/>
            <pc:sldMk cId="1894102638" sldId="270"/>
            <ac:picMk id="9" creationId="{2DEFC614-09CE-48D1-996A-4BDC98065549}"/>
          </ac:picMkLst>
        </pc:picChg>
        <pc:picChg chg="add mod">
          <ac:chgData name="Cristian Chilipirea" userId="34ab170da5908fc4" providerId="LiveId" clId="{0ED64E07-2634-498E-842E-78F31B8D5668}" dt="2021-02-16T22:38:02.165" v="2828" actId="1076"/>
          <ac:picMkLst>
            <pc:docMk/>
            <pc:sldMk cId="1894102638" sldId="270"/>
            <ac:picMk id="10" creationId="{B1001996-3D2F-47E2-AF6E-E98A1CFDE1E3}"/>
          </ac:picMkLst>
        </pc:picChg>
      </pc:sldChg>
      <pc:sldChg chg="addSp delSp modSp new mod">
        <pc:chgData name="Cristian Chilipirea" userId="34ab170da5908fc4" providerId="LiveId" clId="{0ED64E07-2634-498E-842E-78F31B8D5668}" dt="2021-02-16T22:44:39.129" v="2922" actId="20577"/>
        <pc:sldMkLst>
          <pc:docMk/>
          <pc:sldMk cId="3366579093" sldId="271"/>
        </pc:sldMkLst>
        <pc:spChg chg="mod">
          <ac:chgData name="Cristian Chilipirea" userId="34ab170da5908fc4" providerId="LiveId" clId="{0ED64E07-2634-498E-842E-78F31B8D5668}" dt="2021-02-16T22:44:39.129" v="2922" actId="20577"/>
          <ac:spMkLst>
            <pc:docMk/>
            <pc:sldMk cId="3366579093" sldId="271"/>
            <ac:spMk id="3" creationId="{5D6EF7CA-9111-46E2-9191-16830D1FAE30}"/>
          </ac:spMkLst>
        </pc:spChg>
        <pc:spChg chg="del">
          <ac:chgData name="Cristian Chilipirea" userId="34ab170da5908fc4" providerId="LiveId" clId="{0ED64E07-2634-498E-842E-78F31B8D5668}" dt="2021-02-16T22:42:45.775" v="2908" actId="478"/>
          <ac:spMkLst>
            <pc:docMk/>
            <pc:sldMk cId="3366579093" sldId="271"/>
            <ac:spMk id="4" creationId="{0A0AC5F3-09A4-405B-B4A8-CCC4E3148870}"/>
          </ac:spMkLst>
        </pc:spChg>
        <pc:spChg chg="add del mod">
          <ac:chgData name="Cristian Chilipirea" userId="34ab170da5908fc4" providerId="LiveId" clId="{0ED64E07-2634-498E-842E-78F31B8D5668}" dt="2021-02-16T22:44:17.052" v="2912" actId="478"/>
          <ac:spMkLst>
            <pc:docMk/>
            <pc:sldMk cId="3366579093" sldId="271"/>
            <ac:spMk id="6" creationId="{21888447-28FE-4539-8FD0-DA2EFDED26D6}"/>
          </ac:spMkLst>
        </pc:spChg>
      </pc:sldChg>
      <pc:sldChg chg="modSp add mod">
        <pc:chgData name="Cristian Chilipirea" userId="34ab170da5908fc4" providerId="LiveId" clId="{0ED64E07-2634-498E-842E-78F31B8D5668}" dt="2021-02-16T22:44:55.455" v="2946" actId="790"/>
        <pc:sldMkLst>
          <pc:docMk/>
          <pc:sldMk cId="1475225896" sldId="272"/>
        </pc:sldMkLst>
        <pc:spChg chg="mod">
          <ac:chgData name="Cristian Chilipirea" userId="34ab170da5908fc4" providerId="LiveId" clId="{0ED64E07-2634-498E-842E-78F31B8D5668}" dt="2021-02-16T22:44:55.455" v="2946" actId="790"/>
          <ac:spMkLst>
            <pc:docMk/>
            <pc:sldMk cId="1475225896" sldId="272"/>
            <ac:spMk id="3" creationId="{5D6EF7CA-9111-46E2-9191-16830D1FAE30}"/>
          </ac:spMkLst>
        </pc:spChg>
      </pc:sldChg>
      <pc:sldChg chg="modSp new mod">
        <pc:chgData name="Cristian Chilipirea" userId="34ab170da5908fc4" providerId="LiveId" clId="{0ED64E07-2634-498E-842E-78F31B8D5668}" dt="2021-02-16T22:45:37.783" v="2948"/>
        <pc:sldMkLst>
          <pc:docMk/>
          <pc:sldMk cId="2101234549" sldId="273"/>
        </pc:sldMkLst>
        <pc:spChg chg="mod">
          <ac:chgData name="Cristian Chilipirea" userId="34ab170da5908fc4" providerId="LiveId" clId="{0ED64E07-2634-498E-842E-78F31B8D5668}" dt="2021-02-16T22:45:37.783" v="2948"/>
          <ac:spMkLst>
            <pc:docMk/>
            <pc:sldMk cId="2101234549" sldId="273"/>
            <ac:spMk id="3" creationId="{95C1AA31-310D-41D5-A324-A731D19B1BD0}"/>
          </ac:spMkLst>
        </pc:spChg>
      </pc:sldChg>
      <pc:sldChg chg="addSp delSp modSp new mod">
        <pc:chgData name="Cristian Chilipirea" userId="34ab170da5908fc4" providerId="LiveId" clId="{0ED64E07-2634-498E-842E-78F31B8D5668}" dt="2021-02-16T22:46:34.950" v="2957" actId="1076"/>
        <pc:sldMkLst>
          <pc:docMk/>
          <pc:sldMk cId="3162570485" sldId="274"/>
        </pc:sldMkLst>
        <pc:spChg chg="mod">
          <ac:chgData name="Cristian Chilipirea" userId="34ab170da5908fc4" providerId="LiveId" clId="{0ED64E07-2634-498E-842E-78F31B8D5668}" dt="2021-02-16T22:45:49.627" v="2950"/>
          <ac:spMkLst>
            <pc:docMk/>
            <pc:sldMk cId="3162570485" sldId="274"/>
            <ac:spMk id="3" creationId="{A822D148-1D22-42E4-85D9-6CA30DEE1362}"/>
          </ac:spMkLst>
        </pc:spChg>
        <pc:spChg chg="del">
          <ac:chgData name="Cristian Chilipirea" userId="34ab170da5908fc4" providerId="LiveId" clId="{0ED64E07-2634-498E-842E-78F31B8D5668}" dt="2021-02-16T22:45:51.052" v="2951" actId="478"/>
          <ac:spMkLst>
            <pc:docMk/>
            <pc:sldMk cId="3162570485" sldId="274"/>
            <ac:spMk id="4" creationId="{729437C4-80BD-47AC-AE32-7208F29346B0}"/>
          </ac:spMkLst>
        </pc:spChg>
        <pc:spChg chg="add mod">
          <ac:chgData name="Cristian Chilipirea" userId="34ab170da5908fc4" providerId="LiveId" clId="{0ED64E07-2634-498E-842E-78F31B8D5668}" dt="2021-02-16T22:45:55.407" v="2952"/>
          <ac:spMkLst>
            <pc:docMk/>
            <pc:sldMk cId="3162570485" sldId="274"/>
            <ac:spMk id="5" creationId="{02175FD0-EBEC-48F3-B7F5-F4EB604FB82C}"/>
          </ac:spMkLst>
        </pc:spChg>
        <pc:spChg chg="add mod">
          <ac:chgData name="Cristian Chilipirea" userId="34ab170da5908fc4" providerId="LiveId" clId="{0ED64E07-2634-498E-842E-78F31B8D5668}" dt="2021-02-16T22:45:55.407" v="2952"/>
          <ac:spMkLst>
            <pc:docMk/>
            <pc:sldMk cId="3162570485" sldId="274"/>
            <ac:spMk id="6" creationId="{86950F85-7BCB-4124-8B4B-8CC5FB644C72}"/>
          </ac:spMkLst>
        </pc:spChg>
        <pc:spChg chg="add mod">
          <ac:chgData name="Cristian Chilipirea" userId="34ab170da5908fc4" providerId="LiveId" clId="{0ED64E07-2634-498E-842E-78F31B8D5668}" dt="2021-02-16T22:45:55.407" v="2952"/>
          <ac:spMkLst>
            <pc:docMk/>
            <pc:sldMk cId="3162570485" sldId="274"/>
            <ac:spMk id="7" creationId="{62E57EA2-8F6A-4CAC-8A60-873ED31CA38A}"/>
          </ac:spMkLst>
        </pc:spChg>
        <pc:spChg chg="add mod">
          <ac:chgData name="Cristian Chilipirea" userId="34ab170da5908fc4" providerId="LiveId" clId="{0ED64E07-2634-498E-842E-78F31B8D5668}" dt="2021-02-16T22:45:55.407" v="2952"/>
          <ac:spMkLst>
            <pc:docMk/>
            <pc:sldMk cId="3162570485" sldId="274"/>
            <ac:spMk id="8" creationId="{E149A703-7EFD-465C-A4A1-7BA3D58CCE57}"/>
          </ac:spMkLst>
        </pc:spChg>
        <pc:spChg chg="add mod">
          <ac:chgData name="Cristian Chilipirea" userId="34ab170da5908fc4" providerId="LiveId" clId="{0ED64E07-2634-498E-842E-78F31B8D5668}" dt="2021-02-16T22:46:34.950" v="2957" actId="1076"/>
          <ac:spMkLst>
            <pc:docMk/>
            <pc:sldMk cId="3162570485" sldId="274"/>
            <ac:spMk id="12" creationId="{7F552EA1-D8DA-45B0-BE88-D50BE7E80967}"/>
          </ac:spMkLst>
        </pc:spChg>
        <pc:spChg chg="add mod">
          <ac:chgData name="Cristian Chilipirea" userId="34ab170da5908fc4" providerId="LiveId" clId="{0ED64E07-2634-498E-842E-78F31B8D5668}" dt="2021-02-16T22:46:34.950" v="2957" actId="1076"/>
          <ac:spMkLst>
            <pc:docMk/>
            <pc:sldMk cId="3162570485" sldId="274"/>
            <ac:spMk id="13" creationId="{CDCA485F-69E0-44AA-B61A-52AF9BC9EFEC}"/>
          </ac:spMkLst>
        </pc:spChg>
        <pc:spChg chg="add mod">
          <ac:chgData name="Cristian Chilipirea" userId="34ab170da5908fc4" providerId="LiveId" clId="{0ED64E07-2634-498E-842E-78F31B8D5668}" dt="2021-02-16T22:46:34.950" v="2957" actId="1076"/>
          <ac:spMkLst>
            <pc:docMk/>
            <pc:sldMk cId="3162570485" sldId="274"/>
            <ac:spMk id="15" creationId="{740129DA-D9C0-426D-A7F0-5B7902F26005}"/>
          </ac:spMkLst>
        </pc:spChg>
        <pc:spChg chg="add mod">
          <ac:chgData name="Cristian Chilipirea" userId="34ab170da5908fc4" providerId="LiveId" clId="{0ED64E07-2634-498E-842E-78F31B8D5668}" dt="2021-02-16T22:46:34.950" v="2957" actId="1076"/>
          <ac:spMkLst>
            <pc:docMk/>
            <pc:sldMk cId="3162570485" sldId="274"/>
            <ac:spMk id="16" creationId="{9622E1D2-25CC-4883-BBAB-CE31AA9FB118}"/>
          </ac:spMkLst>
        </pc:spChg>
        <pc:cxnChg chg="add mod">
          <ac:chgData name="Cristian Chilipirea" userId="34ab170da5908fc4" providerId="LiveId" clId="{0ED64E07-2634-498E-842E-78F31B8D5668}" dt="2021-02-16T22:45:55.407" v="2952"/>
          <ac:cxnSpMkLst>
            <pc:docMk/>
            <pc:sldMk cId="3162570485" sldId="274"/>
            <ac:cxnSpMk id="9" creationId="{B069D1BB-2051-4274-8B1E-F1855E0F7985}"/>
          </ac:cxnSpMkLst>
        </pc:cxnChg>
        <pc:cxnChg chg="add mod">
          <ac:chgData name="Cristian Chilipirea" userId="34ab170da5908fc4" providerId="LiveId" clId="{0ED64E07-2634-498E-842E-78F31B8D5668}" dt="2021-02-16T22:45:55.407" v="2952"/>
          <ac:cxnSpMkLst>
            <pc:docMk/>
            <pc:sldMk cId="3162570485" sldId="274"/>
            <ac:cxnSpMk id="10" creationId="{4166F2C0-8632-4314-963A-2CA6A64C0F14}"/>
          </ac:cxnSpMkLst>
        </pc:cxnChg>
        <pc:cxnChg chg="add mod">
          <ac:chgData name="Cristian Chilipirea" userId="34ab170da5908fc4" providerId="LiveId" clId="{0ED64E07-2634-498E-842E-78F31B8D5668}" dt="2021-02-16T22:45:55.407" v="2952"/>
          <ac:cxnSpMkLst>
            <pc:docMk/>
            <pc:sldMk cId="3162570485" sldId="274"/>
            <ac:cxnSpMk id="11" creationId="{DCBD4D42-A179-46A8-AA53-16292620B57C}"/>
          </ac:cxnSpMkLst>
        </pc:cxnChg>
        <pc:cxnChg chg="add mod">
          <ac:chgData name="Cristian Chilipirea" userId="34ab170da5908fc4" providerId="LiveId" clId="{0ED64E07-2634-498E-842E-78F31B8D5668}" dt="2021-02-16T22:46:34.950" v="2957" actId="1076"/>
          <ac:cxnSpMkLst>
            <pc:docMk/>
            <pc:sldMk cId="3162570485" sldId="274"/>
            <ac:cxnSpMk id="14" creationId="{3F18E172-7B0E-4E93-837B-58364F2DDEB4}"/>
          </ac:cxnSpMkLst>
        </pc:cxnChg>
        <pc:cxnChg chg="add mod">
          <ac:chgData name="Cristian Chilipirea" userId="34ab170da5908fc4" providerId="LiveId" clId="{0ED64E07-2634-498E-842E-78F31B8D5668}" dt="2021-02-16T22:45:55.407" v="2952"/>
          <ac:cxnSpMkLst>
            <pc:docMk/>
            <pc:sldMk cId="3162570485" sldId="274"/>
            <ac:cxnSpMk id="17" creationId="{3C304D43-601E-416D-B6D8-5E3826D92C97}"/>
          </ac:cxnSpMkLst>
        </pc:cxnChg>
      </pc:sldChg>
      <pc:sldChg chg="addSp delSp modSp new mod">
        <pc:chgData name="Cristian Chilipirea" userId="34ab170da5908fc4" providerId="LiveId" clId="{0ED64E07-2634-498E-842E-78F31B8D5668}" dt="2021-02-16T22:47:12.783" v="2964" actId="1076"/>
        <pc:sldMkLst>
          <pc:docMk/>
          <pc:sldMk cId="3487277778" sldId="275"/>
        </pc:sldMkLst>
        <pc:spChg chg="mod">
          <ac:chgData name="Cristian Chilipirea" userId="34ab170da5908fc4" providerId="LiveId" clId="{0ED64E07-2634-498E-842E-78F31B8D5668}" dt="2021-02-16T22:46:44.451" v="2959"/>
          <ac:spMkLst>
            <pc:docMk/>
            <pc:sldMk cId="3487277778" sldId="275"/>
            <ac:spMk id="3" creationId="{C30D4049-31BA-454B-B81D-E17C753A35B4}"/>
          </ac:spMkLst>
        </pc:spChg>
        <pc:spChg chg="del">
          <ac:chgData name="Cristian Chilipirea" userId="34ab170da5908fc4" providerId="LiveId" clId="{0ED64E07-2634-498E-842E-78F31B8D5668}" dt="2021-02-16T22:46:46.804" v="2960" actId="478"/>
          <ac:spMkLst>
            <pc:docMk/>
            <pc:sldMk cId="3487277778" sldId="275"/>
            <ac:spMk id="4" creationId="{1CE17B71-24B8-4FBD-8010-EE7684236D56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5" creationId="{327DA2B0-2D78-4A0A-9EF7-C5ED46274554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6" creationId="{256D680F-8CC8-47CC-8389-3C56DCE9B430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7" creationId="{4EF6B5DD-EC5C-4464-97A3-DD625F882603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8" creationId="{EDCB0F1D-4EB3-4EB2-AB52-E25AB1D20313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12" creationId="{479F6ABB-47A5-43E7-B220-057064F07040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13" creationId="{2739FBE6-4A69-44CC-A497-C02DCE96398F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14" creationId="{AB327412-6DE6-4046-9A88-1AA561386D02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15" creationId="{127BB51E-1221-4D20-B3D8-F229F79214F8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16" creationId="{7D3AC08A-BB1B-4F5E-BAA8-3E1184FAE79F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1" creationId="{0AFE83B6-EBE9-445F-B1F9-000353A45F61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2" creationId="{BFDA2D9E-B3D2-44CB-A702-863C57234D8D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3" creationId="{872CD015-550A-4C20-A75A-56C6DBFC0A88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4" creationId="{69AB8255-8DBA-4CA3-B7A2-817FB0557191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8" creationId="{92631DC1-E97F-4864-BD5F-3ED6B554C01C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30" creationId="{3E20D1D9-06DE-4153-B494-4D42D99F74D5}"/>
          </ac:spMkLst>
        </pc:spChg>
        <pc:cxnChg chg="add mod">
          <ac:chgData name="Cristian Chilipirea" userId="34ab170da5908fc4" providerId="LiveId" clId="{0ED64E07-2634-498E-842E-78F31B8D5668}" dt="2021-02-16T22:47:12.783" v="2964" actId="1076"/>
          <ac:cxnSpMkLst>
            <pc:docMk/>
            <pc:sldMk cId="3487277778" sldId="275"/>
            <ac:cxnSpMk id="9" creationId="{35D6F28A-E9DF-4689-AA68-E31263110888}"/>
          </ac:cxnSpMkLst>
        </pc:cxnChg>
        <pc:cxnChg chg="add mod">
          <ac:chgData name="Cristian Chilipirea" userId="34ab170da5908fc4" providerId="LiveId" clId="{0ED64E07-2634-498E-842E-78F31B8D5668}" dt="2021-02-16T22:47:12.783" v="2964" actId="1076"/>
          <ac:cxnSpMkLst>
            <pc:docMk/>
            <pc:sldMk cId="3487277778" sldId="275"/>
            <ac:cxnSpMk id="10" creationId="{4E60C409-CA7E-4B70-8F10-182EAADB4AF4}"/>
          </ac:cxnSpMkLst>
        </pc:cxnChg>
        <pc:cxnChg chg="add mod">
          <ac:chgData name="Cristian Chilipirea" userId="34ab170da5908fc4" providerId="LiveId" clId="{0ED64E07-2634-498E-842E-78F31B8D5668}" dt="2021-02-16T22:47:12.783" v="2964" actId="1076"/>
          <ac:cxnSpMkLst>
            <pc:docMk/>
            <pc:sldMk cId="3487277778" sldId="275"/>
            <ac:cxnSpMk id="11" creationId="{46BDCC35-E2CB-4E3D-9B6A-8531EBBDBAFA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17" creationId="{34ABD2A3-12B3-4DA9-8E3D-7993B30D2D17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18" creationId="{28EEF31F-45A7-4D87-8532-16AE952F57A1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19" creationId="{E2C3C9BD-67F9-4FCD-B5AE-D14CCDFF7627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20" creationId="{3B373497-05BF-4669-B4B9-E30E7A336F0B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25" creationId="{7A0534EA-A335-4DA7-9075-17AD7BAE4318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26" creationId="{C7263113-EE99-4CC8-9040-E0F24028B3F5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27" creationId="{8A666119-53E3-4D0B-8B4F-A40F2FD0C13E}"/>
          </ac:cxnSpMkLst>
        </pc:cxnChg>
        <pc:cxnChg chg="add del mod">
          <ac:chgData name="Cristian Chilipirea" userId="34ab170da5908fc4" providerId="LiveId" clId="{0ED64E07-2634-498E-842E-78F31B8D5668}" dt="2021-02-16T22:47:08.144" v="2963" actId="478"/>
          <ac:cxnSpMkLst>
            <pc:docMk/>
            <pc:sldMk cId="3487277778" sldId="275"/>
            <ac:cxnSpMk id="29" creationId="{22DA2B7C-DC9E-49C9-B4A5-FE97F8970425}"/>
          </ac:cxnSpMkLst>
        </pc:cxnChg>
      </pc:sldChg>
      <pc:sldChg chg="addSp delSp modSp new mod">
        <pc:chgData name="Cristian Chilipirea" userId="34ab170da5908fc4" providerId="LiveId" clId="{0ED64E07-2634-498E-842E-78F31B8D5668}" dt="2021-02-16T22:47:51.189" v="2990" actId="1076"/>
        <pc:sldMkLst>
          <pc:docMk/>
          <pc:sldMk cId="3014753225" sldId="276"/>
        </pc:sldMkLst>
        <pc:spChg chg="mod">
          <ac:chgData name="Cristian Chilipirea" userId="34ab170da5908fc4" providerId="LiveId" clId="{0ED64E07-2634-498E-842E-78F31B8D5668}" dt="2021-02-16T22:47:23.347" v="2982" actId="20577"/>
          <ac:spMkLst>
            <pc:docMk/>
            <pc:sldMk cId="3014753225" sldId="276"/>
            <ac:spMk id="3" creationId="{E9D0EB39-1F7E-4687-BB69-3DB5409280F3}"/>
          </ac:spMkLst>
        </pc:spChg>
        <pc:spChg chg="del">
          <ac:chgData name="Cristian Chilipirea" userId="34ab170da5908fc4" providerId="LiveId" clId="{0ED64E07-2634-498E-842E-78F31B8D5668}" dt="2021-02-16T22:47:31.152" v="2983" actId="478"/>
          <ac:spMkLst>
            <pc:docMk/>
            <pc:sldMk cId="3014753225" sldId="276"/>
            <ac:spMk id="4" creationId="{031605D1-90B6-49D1-B2B6-2D6E40BD538B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5" creationId="{7737FDCD-6F10-4F90-B3E0-3C7AA9DFBD73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6" creationId="{60FCD0A3-98ED-404B-8E99-D3B7A23BECC2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7" creationId="{D8817B41-8857-4C1F-93A3-392D9207E59C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8" creationId="{2B1D67AA-74F6-4DF4-B271-716300CCFB04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13" creationId="{30AAE998-AECE-48D3-82E4-5FEED1C5504D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14" creationId="{6D42A35E-A833-40D1-BAAE-C65BF167DDA0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15" creationId="{D317A2D5-13BB-4653-9849-1A5AFE21666E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16" creationId="{D6A896D2-92CC-4812-AD93-133BD3C1EA4C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20" creationId="{8A089218-0AF6-4D47-8381-0EBF6F4A108C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2" creationId="{814B87A6-21C5-432B-9237-08E2F633B18C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3" creationId="{23BFAB0E-7653-4AEE-9800-3FF707E7384B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5" creationId="{692E3297-96BE-4363-AA2A-64BF1BF43A50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6" creationId="{48E01ED7-3AFA-412A-9AB6-48ECA10B090F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7" creationId="{FB70DC8F-0087-4F06-BCB3-F3FBB1669C5B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9" creationId="{58C430B2-067B-4F1E-95A5-D552C0E26A6B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0" creationId="{8DD048F0-9E0C-42C7-BE86-FDAFBEC4B85E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1" creationId="{D3AC9D5E-B737-42AF-9778-75975B17E6D6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3" creationId="{36ECA7DF-FB18-4855-8F65-C80F86E5B86C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4" creationId="{C1410630-052B-4929-B433-5D749CD2D244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5" creationId="{5AEB0CBF-A90B-496C-AE31-F64DE3BFF44B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7" creationId="{4FD6756F-8811-4B3B-A1CD-EA3D0FB92821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44" creationId="{F7D027BD-488A-46C0-AAA6-42005AA8CFBF}"/>
          </ac:spMkLst>
        </pc:spChg>
        <pc:spChg chg="add del mod">
          <ac:chgData name="Cristian Chilipirea" userId="34ab170da5908fc4" providerId="LiveId" clId="{0ED64E07-2634-498E-842E-78F31B8D5668}" dt="2021-02-16T22:47:44.820" v="2988" actId="478"/>
          <ac:spMkLst>
            <pc:docMk/>
            <pc:sldMk cId="3014753225" sldId="276"/>
            <ac:spMk id="45" creationId="{2D69B1BA-70EF-4721-8816-6F67949B8FBD}"/>
          </ac:spMkLst>
        </pc:sp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9" creationId="{EB3D9A53-8AAC-441A-AE74-3CA48CB745C7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0" creationId="{12210BB5-E744-408D-93FB-7799E185AE08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1" creationId="{16111CE1-B75A-449C-92E5-19B48F159152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2" creationId="{57963846-382B-4140-A2C5-36261559E788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7" creationId="{EFD02697-FA2D-4E5C-B382-416D460D15AD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8" creationId="{BD0C141F-0456-40E5-938C-C979B66D88B9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9" creationId="{0A728F43-AE8C-4296-9F1E-A9BEB4310CB9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21" creationId="{DA42D04A-7259-4EF1-8EA8-9985958B22E8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24" creationId="{F22F3B09-0179-46FD-8B4E-F9B9ADE6B8BE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28" creationId="{41B1416A-C933-467B-8B75-D848DCCFCDDE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32" creationId="{B072C47B-DAA0-4667-8F41-3CFDAB101283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36" creationId="{24F82268-B7A5-4158-A252-0E98CEED7F89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38" creationId="{68C8BFBF-1327-4B01-9817-07B91ED5FF05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39" creationId="{56CA090A-F019-404D-A23A-EF92A9E59C7E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40" creationId="{3AE2B3BD-D9DC-4A65-97C8-F6FA497C1273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41" creationId="{B585CE6F-9C93-4448-83F6-7A0760C0E717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42" creationId="{CD7794F5-E525-4356-BBBB-98DBC5648F3B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43" creationId="{79BED02C-9D6A-4EF2-B5DA-4A07A6164A45}"/>
          </ac:cxnSpMkLst>
        </pc:cxnChg>
        <pc:cxnChg chg="add del mod">
          <ac:chgData name="Cristian Chilipirea" userId="34ab170da5908fc4" providerId="LiveId" clId="{0ED64E07-2634-498E-842E-78F31B8D5668}" dt="2021-02-16T22:47:45.911" v="2989" actId="478"/>
          <ac:cxnSpMkLst>
            <pc:docMk/>
            <pc:sldMk cId="3014753225" sldId="276"/>
            <ac:cxnSpMk id="46" creationId="{A826396E-3599-492C-9873-CAB1EFC680B6}"/>
          </ac:cxnSpMkLst>
        </pc:cxnChg>
      </pc:sldChg>
      <pc:sldChg chg="addSp delSp modSp new mod modNotesTx">
        <pc:chgData name="Cristian Chilipirea" userId="34ab170da5908fc4" providerId="LiveId" clId="{0ED64E07-2634-498E-842E-78F31B8D5668}" dt="2021-02-16T22:49:10.450" v="2995"/>
        <pc:sldMkLst>
          <pc:docMk/>
          <pc:sldMk cId="2174654736" sldId="277"/>
        </pc:sldMkLst>
        <pc:spChg chg="mod">
          <ac:chgData name="Cristian Chilipirea" userId="34ab170da5908fc4" providerId="LiveId" clId="{0ED64E07-2634-498E-842E-78F31B8D5668}" dt="2021-02-16T22:48:52.971" v="2992"/>
          <ac:spMkLst>
            <pc:docMk/>
            <pc:sldMk cId="2174654736" sldId="277"/>
            <ac:spMk id="3" creationId="{8040C2E6-084A-4588-B419-E8F3C92AAB90}"/>
          </ac:spMkLst>
        </pc:spChg>
        <pc:spChg chg="del">
          <ac:chgData name="Cristian Chilipirea" userId="34ab170da5908fc4" providerId="LiveId" clId="{0ED64E07-2634-498E-842E-78F31B8D5668}" dt="2021-02-16T22:48:55.804" v="2993" actId="478"/>
          <ac:spMkLst>
            <pc:docMk/>
            <pc:sldMk cId="2174654736" sldId="277"/>
            <ac:spMk id="4" creationId="{7289E886-DA93-4FEF-B601-C8565BF219E9}"/>
          </ac:spMkLst>
        </pc:spChg>
        <pc:spChg chg="add mod">
          <ac:chgData name="Cristian Chilipirea" userId="34ab170da5908fc4" providerId="LiveId" clId="{0ED64E07-2634-498E-842E-78F31B8D5668}" dt="2021-02-16T22:49:02.364" v="2994"/>
          <ac:spMkLst>
            <pc:docMk/>
            <pc:sldMk cId="2174654736" sldId="277"/>
            <ac:spMk id="5" creationId="{B7B17111-35C2-423E-8D89-5187952DCA75}"/>
          </ac:spMkLst>
        </pc:spChg>
        <pc:picChg chg="add mod">
          <ac:chgData name="Cristian Chilipirea" userId="34ab170da5908fc4" providerId="LiveId" clId="{0ED64E07-2634-498E-842E-78F31B8D5668}" dt="2021-02-16T22:49:02.364" v="2994"/>
          <ac:picMkLst>
            <pc:docMk/>
            <pc:sldMk cId="2174654736" sldId="277"/>
            <ac:picMk id="6" creationId="{D59C6A13-DFA6-4B8C-ADCA-E8910C3FD8C9}"/>
          </ac:picMkLst>
        </pc:picChg>
        <pc:picChg chg="add mod">
          <ac:chgData name="Cristian Chilipirea" userId="34ab170da5908fc4" providerId="LiveId" clId="{0ED64E07-2634-498E-842E-78F31B8D5668}" dt="2021-02-16T22:49:02.364" v="2994"/>
          <ac:picMkLst>
            <pc:docMk/>
            <pc:sldMk cId="2174654736" sldId="277"/>
            <ac:picMk id="7" creationId="{E1864BD6-F93C-4B6A-97C4-FA0AEDF74E02}"/>
          </ac:picMkLst>
        </pc:picChg>
        <pc:picChg chg="add mod">
          <ac:chgData name="Cristian Chilipirea" userId="34ab170da5908fc4" providerId="LiveId" clId="{0ED64E07-2634-498E-842E-78F31B8D5668}" dt="2021-02-16T22:49:02.364" v="2994"/>
          <ac:picMkLst>
            <pc:docMk/>
            <pc:sldMk cId="2174654736" sldId="277"/>
            <ac:picMk id="8" creationId="{3E24C065-DE0F-4C18-895A-F23EC3A931F5}"/>
          </ac:picMkLst>
        </pc:picChg>
      </pc:sldChg>
      <pc:sldChg chg="addSp delSp modSp new mod">
        <pc:chgData name="Cristian Chilipirea" userId="34ab170da5908fc4" providerId="LiveId" clId="{0ED64E07-2634-498E-842E-78F31B8D5668}" dt="2021-02-16T22:53:20.587" v="3041" actId="1076"/>
        <pc:sldMkLst>
          <pc:docMk/>
          <pc:sldMk cId="167328644" sldId="278"/>
        </pc:sldMkLst>
        <pc:spChg chg="mod">
          <ac:chgData name="Cristian Chilipirea" userId="34ab170da5908fc4" providerId="LiveId" clId="{0ED64E07-2634-498E-842E-78F31B8D5668}" dt="2021-02-16T22:52:57.771" v="3036" actId="20577"/>
          <ac:spMkLst>
            <pc:docMk/>
            <pc:sldMk cId="167328644" sldId="278"/>
            <ac:spMk id="3" creationId="{5078DBEC-9140-4645-AE12-427A7902BE8C}"/>
          </ac:spMkLst>
        </pc:spChg>
        <pc:spChg chg="del">
          <ac:chgData name="Cristian Chilipirea" userId="34ab170da5908fc4" providerId="LiveId" clId="{0ED64E07-2634-498E-842E-78F31B8D5668}" dt="2021-02-16T22:49:32.357" v="2998" actId="478"/>
          <ac:spMkLst>
            <pc:docMk/>
            <pc:sldMk cId="167328644" sldId="278"/>
            <ac:spMk id="4" creationId="{D0DA6707-5877-4A32-9437-9D8383D316F3}"/>
          </ac:spMkLst>
        </pc:spChg>
        <pc:picChg chg="add mod">
          <ac:chgData name="Cristian Chilipirea" userId="34ab170da5908fc4" providerId="LiveId" clId="{0ED64E07-2634-498E-842E-78F31B8D5668}" dt="2021-02-16T22:52:46.470" v="3023" actId="1076"/>
          <ac:picMkLst>
            <pc:docMk/>
            <pc:sldMk cId="167328644" sldId="278"/>
            <ac:picMk id="5" creationId="{1CB1D08B-6DEA-41CA-8548-7DF5F8D7DBAA}"/>
          </ac:picMkLst>
        </pc:picChg>
        <pc:picChg chg="add mod">
          <ac:chgData name="Cristian Chilipirea" userId="34ab170da5908fc4" providerId="LiveId" clId="{0ED64E07-2634-498E-842E-78F31B8D5668}" dt="2021-02-16T22:52:46.470" v="3023" actId="1076"/>
          <ac:picMkLst>
            <pc:docMk/>
            <pc:sldMk cId="167328644" sldId="278"/>
            <ac:picMk id="6" creationId="{E639EBDB-6CC8-4582-B4E7-2C9BA3E0F67C}"/>
          </ac:picMkLst>
        </pc:picChg>
        <pc:picChg chg="add mod">
          <ac:chgData name="Cristian Chilipirea" userId="34ab170da5908fc4" providerId="LiveId" clId="{0ED64E07-2634-498E-842E-78F31B8D5668}" dt="2021-02-16T22:52:46.470" v="3023" actId="1076"/>
          <ac:picMkLst>
            <pc:docMk/>
            <pc:sldMk cId="167328644" sldId="278"/>
            <ac:picMk id="7" creationId="{67F67012-44C7-4660-99DE-85766327A393}"/>
          </ac:picMkLst>
        </pc:picChg>
        <pc:picChg chg="add mod">
          <ac:chgData name="Cristian Chilipirea" userId="34ab170da5908fc4" providerId="LiveId" clId="{0ED64E07-2634-498E-842E-78F31B8D5668}" dt="2021-02-16T22:53:20.587" v="3041" actId="1076"/>
          <ac:picMkLst>
            <pc:docMk/>
            <pc:sldMk cId="167328644" sldId="278"/>
            <ac:picMk id="9" creationId="{9255BF6D-2B85-481E-A4AB-CA6D106B8700}"/>
          </ac:picMkLst>
        </pc:picChg>
      </pc:sldChg>
      <pc:sldChg chg="addSp delSp modSp new mod modNotesTx">
        <pc:chgData name="Cristian Chilipirea" userId="34ab170da5908fc4" providerId="LiveId" clId="{0ED64E07-2634-498E-842E-78F31B8D5668}" dt="2021-02-16T22:50:48.748" v="3012"/>
        <pc:sldMkLst>
          <pc:docMk/>
          <pc:sldMk cId="659919360" sldId="279"/>
        </pc:sldMkLst>
        <pc:spChg chg="mod">
          <ac:chgData name="Cristian Chilipirea" userId="34ab170da5908fc4" providerId="LiveId" clId="{0ED64E07-2634-498E-842E-78F31B8D5668}" dt="2021-02-16T22:49:55.948" v="3001"/>
          <ac:spMkLst>
            <pc:docMk/>
            <pc:sldMk cId="659919360" sldId="279"/>
            <ac:spMk id="3" creationId="{4616FB6C-BBD2-4F41-98C4-B10CD23D905F}"/>
          </ac:spMkLst>
        </pc:spChg>
        <pc:spChg chg="del">
          <ac:chgData name="Cristian Chilipirea" userId="34ab170da5908fc4" providerId="LiveId" clId="{0ED64E07-2634-498E-842E-78F31B8D5668}" dt="2021-02-16T22:49:57.837" v="3002" actId="478"/>
          <ac:spMkLst>
            <pc:docMk/>
            <pc:sldMk cId="659919360" sldId="279"/>
            <ac:spMk id="4" creationId="{4616AAA4-7A7F-4BE8-A53E-386CC2DD7A89}"/>
          </ac:spMkLst>
        </pc:spChg>
        <pc:picChg chg="add mod">
          <ac:chgData name="Cristian Chilipirea" userId="34ab170da5908fc4" providerId="LiveId" clId="{0ED64E07-2634-498E-842E-78F31B8D5668}" dt="2021-02-16T22:50:01.810" v="3003"/>
          <ac:picMkLst>
            <pc:docMk/>
            <pc:sldMk cId="659919360" sldId="279"/>
            <ac:picMk id="5" creationId="{A9FFD632-CAC2-4889-B006-EDFEA47A82CF}"/>
          </ac:picMkLst>
        </pc:picChg>
      </pc:sldChg>
      <pc:sldChg chg="addSp delSp modSp new mod">
        <pc:chgData name="Cristian Chilipirea" userId="34ab170da5908fc4" providerId="LiveId" clId="{0ED64E07-2634-498E-842E-78F31B8D5668}" dt="2021-02-16T22:50:24.395" v="3007"/>
        <pc:sldMkLst>
          <pc:docMk/>
          <pc:sldMk cId="3916643196" sldId="280"/>
        </pc:sldMkLst>
        <pc:spChg chg="mod">
          <ac:chgData name="Cristian Chilipirea" userId="34ab170da5908fc4" providerId="LiveId" clId="{0ED64E07-2634-498E-842E-78F31B8D5668}" dt="2021-02-16T22:50:19.282" v="3005"/>
          <ac:spMkLst>
            <pc:docMk/>
            <pc:sldMk cId="3916643196" sldId="280"/>
            <ac:spMk id="3" creationId="{8546F2F0-E3E9-475C-B1A6-15A79FCB0866}"/>
          </ac:spMkLst>
        </pc:spChg>
        <pc:spChg chg="del">
          <ac:chgData name="Cristian Chilipirea" userId="34ab170da5908fc4" providerId="LiveId" clId="{0ED64E07-2634-498E-842E-78F31B8D5668}" dt="2021-02-16T22:50:21.032" v="3006" actId="478"/>
          <ac:spMkLst>
            <pc:docMk/>
            <pc:sldMk cId="3916643196" sldId="280"/>
            <ac:spMk id="4" creationId="{CCFA8B65-42C0-4D79-A3CA-51C7E1EE269F}"/>
          </ac:spMkLst>
        </pc:spChg>
        <pc:picChg chg="add mod">
          <ac:chgData name="Cristian Chilipirea" userId="34ab170da5908fc4" providerId="LiveId" clId="{0ED64E07-2634-498E-842E-78F31B8D5668}" dt="2021-02-16T22:50:24.395" v="3007"/>
          <ac:picMkLst>
            <pc:docMk/>
            <pc:sldMk cId="3916643196" sldId="280"/>
            <ac:picMk id="5" creationId="{B70408E2-E3B2-44CB-9E6E-95F17ACC4C57}"/>
          </ac:picMkLst>
        </pc:picChg>
      </pc:sldChg>
      <pc:sldChg chg="addSp delSp modSp new mod">
        <pc:chgData name="Cristian Chilipirea" userId="34ab170da5908fc4" providerId="LiveId" clId="{0ED64E07-2634-498E-842E-78F31B8D5668}" dt="2021-02-16T22:50:40.466" v="3011"/>
        <pc:sldMkLst>
          <pc:docMk/>
          <pc:sldMk cId="1893196819" sldId="281"/>
        </pc:sldMkLst>
        <pc:spChg chg="mod">
          <ac:chgData name="Cristian Chilipirea" userId="34ab170da5908fc4" providerId="LiveId" clId="{0ED64E07-2634-498E-842E-78F31B8D5668}" dt="2021-02-16T22:50:34.207" v="3009"/>
          <ac:spMkLst>
            <pc:docMk/>
            <pc:sldMk cId="1893196819" sldId="281"/>
            <ac:spMk id="3" creationId="{C67C4753-BB6A-47FC-9872-21D40495956F}"/>
          </ac:spMkLst>
        </pc:spChg>
        <pc:spChg chg="del">
          <ac:chgData name="Cristian Chilipirea" userId="34ab170da5908fc4" providerId="LiveId" clId="{0ED64E07-2634-498E-842E-78F31B8D5668}" dt="2021-02-16T22:50:37.025" v="3010" actId="478"/>
          <ac:spMkLst>
            <pc:docMk/>
            <pc:sldMk cId="1893196819" sldId="281"/>
            <ac:spMk id="4" creationId="{4A2842DE-F28D-4D81-BF60-0AF237B74F89}"/>
          </ac:spMkLst>
        </pc:spChg>
        <pc:picChg chg="add mod">
          <ac:chgData name="Cristian Chilipirea" userId="34ab170da5908fc4" providerId="LiveId" clId="{0ED64E07-2634-498E-842E-78F31B8D5668}" dt="2021-02-16T22:50:40.466" v="3011"/>
          <ac:picMkLst>
            <pc:docMk/>
            <pc:sldMk cId="1893196819" sldId="281"/>
            <ac:picMk id="5" creationId="{10A77199-7347-452F-ABC3-B349437A334B}"/>
          </ac:picMkLst>
        </pc:picChg>
      </pc:sldChg>
      <pc:sldChg chg="addSp delSp modSp new mod">
        <pc:chgData name="Cristian Chilipirea" userId="34ab170da5908fc4" providerId="LiveId" clId="{0ED64E07-2634-498E-842E-78F31B8D5668}" dt="2021-02-16T22:51:13.183" v="3017"/>
        <pc:sldMkLst>
          <pc:docMk/>
          <pc:sldMk cId="2344333551" sldId="282"/>
        </pc:sldMkLst>
        <pc:spChg chg="mod">
          <ac:chgData name="Cristian Chilipirea" userId="34ab170da5908fc4" providerId="LiveId" clId="{0ED64E07-2634-498E-842E-78F31B8D5668}" dt="2021-02-16T22:51:13.183" v="3017"/>
          <ac:spMkLst>
            <pc:docMk/>
            <pc:sldMk cId="2344333551" sldId="282"/>
            <ac:spMk id="3" creationId="{65C32822-6CDA-41AA-8D5D-39051AF9C0B6}"/>
          </ac:spMkLst>
        </pc:spChg>
        <pc:spChg chg="del">
          <ac:chgData name="Cristian Chilipirea" userId="34ab170da5908fc4" providerId="LiveId" clId="{0ED64E07-2634-498E-842E-78F31B8D5668}" dt="2021-02-16T22:51:03.159" v="3014" actId="478"/>
          <ac:spMkLst>
            <pc:docMk/>
            <pc:sldMk cId="2344333551" sldId="282"/>
            <ac:spMk id="4" creationId="{BADD7C00-652B-42D6-B9E7-568300A33E9F}"/>
          </ac:spMkLst>
        </pc:spChg>
        <pc:picChg chg="add mod">
          <ac:chgData name="Cristian Chilipirea" userId="34ab170da5908fc4" providerId="LiveId" clId="{0ED64E07-2634-498E-842E-78F31B8D5668}" dt="2021-02-16T22:51:08.964" v="3016" actId="1076"/>
          <ac:picMkLst>
            <pc:docMk/>
            <pc:sldMk cId="2344333551" sldId="282"/>
            <ac:picMk id="5" creationId="{E4C18073-76A3-402D-A4FD-F4C28FD3AEE6}"/>
          </ac:picMkLst>
        </pc:picChg>
      </pc:sldChg>
      <pc:sldChg chg="addSp delSp modSp new mod modNotesTx">
        <pc:chgData name="Cristian Chilipirea" userId="34ab170da5908fc4" providerId="LiveId" clId="{0ED64E07-2634-498E-842E-78F31B8D5668}" dt="2021-02-16T22:55:31.206" v="3058" actId="20577"/>
        <pc:sldMkLst>
          <pc:docMk/>
          <pc:sldMk cId="2055782428" sldId="283"/>
        </pc:sldMkLst>
        <pc:spChg chg="mod">
          <ac:chgData name="Cristian Chilipirea" userId="34ab170da5908fc4" providerId="LiveId" clId="{0ED64E07-2634-498E-842E-78F31B8D5668}" dt="2021-02-16T22:55:31.206" v="3058" actId="20577"/>
          <ac:spMkLst>
            <pc:docMk/>
            <pc:sldMk cId="2055782428" sldId="283"/>
            <ac:spMk id="3" creationId="{6199A6B6-07C6-48C6-9620-E3C33E060240}"/>
          </ac:spMkLst>
        </pc:spChg>
        <pc:spChg chg="del">
          <ac:chgData name="Cristian Chilipirea" userId="34ab170da5908fc4" providerId="LiveId" clId="{0ED64E07-2634-498E-842E-78F31B8D5668}" dt="2021-02-16T22:51:26.072" v="3019" actId="478"/>
          <ac:spMkLst>
            <pc:docMk/>
            <pc:sldMk cId="2055782428" sldId="283"/>
            <ac:spMk id="4" creationId="{A915427F-654D-40D2-8FC3-A143B65A0915}"/>
          </ac:spMkLst>
        </pc:spChg>
        <pc:picChg chg="add del mod">
          <ac:chgData name="Cristian Chilipirea" userId="34ab170da5908fc4" providerId="LiveId" clId="{0ED64E07-2634-498E-842E-78F31B8D5668}" dt="2021-02-16T22:54:51.101" v="3042" actId="478"/>
          <ac:picMkLst>
            <pc:docMk/>
            <pc:sldMk cId="2055782428" sldId="283"/>
            <ac:picMk id="5" creationId="{133435FB-0456-403A-8346-8AA451A4B8BD}"/>
          </ac:picMkLst>
        </pc:picChg>
        <pc:picChg chg="add del mod">
          <ac:chgData name="Cristian Chilipirea" userId="34ab170da5908fc4" providerId="LiveId" clId="{0ED64E07-2634-498E-842E-78F31B8D5668}" dt="2021-02-16T22:55:07.985" v="3050" actId="478"/>
          <ac:picMkLst>
            <pc:docMk/>
            <pc:sldMk cId="2055782428" sldId="283"/>
            <ac:picMk id="7" creationId="{D3B6F601-DCE4-4A39-8059-B4C1BC23E3AE}"/>
          </ac:picMkLst>
        </pc:picChg>
        <pc:picChg chg="add mod">
          <ac:chgData name="Cristian Chilipirea" userId="34ab170da5908fc4" providerId="LiveId" clId="{0ED64E07-2634-498E-842E-78F31B8D5668}" dt="2021-02-16T22:55:12.376" v="3055" actId="1076"/>
          <ac:picMkLst>
            <pc:docMk/>
            <pc:sldMk cId="2055782428" sldId="283"/>
            <ac:picMk id="9" creationId="{3655CBA6-06C5-41D7-B90C-489FC367BFCD}"/>
          </ac:picMkLst>
        </pc:picChg>
      </pc:sldChg>
      <pc:sldChg chg="addSp delSp modSp new mod">
        <pc:chgData name="Cristian Chilipirea" userId="34ab170da5908fc4" providerId="LiveId" clId="{0ED64E07-2634-498E-842E-78F31B8D5668}" dt="2021-02-16T23:01:20.178" v="3072" actId="1076"/>
        <pc:sldMkLst>
          <pc:docMk/>
          <pc:sldMk cId="561949540" sldId="284"/>
        </pc:sldMkLst>
        <pc:spChg chg="del">
          <ac:chgData name="Cristian Chilipirea" userId="34ab170da5908fc4" providerId="LiveId" clId="{0ED64E07-2634-498E-842E-78F31B8D5668}" dt="2021-02-16T22:55:52.359" v="3060" actId="478"/>
          <ac:spMkLst>
            <pc:docMk/>
            <pc:sldMk cId="561949540" sldId="284"/>
            <ac:spMk id="3" creationId="{424CF452-EA83-434A-AF99-37D4A143F066}"/>
          </ac:spMkLst>
        </pc:spChg>
        <pc:spChg chg="del">
          <ac:chgData name="Cristian Chilipirea" userId="34ab170da5908fc4" providerId="LiveId" clId="{0ED64E07-2634-498E-842E-78F31B8D5668}" dt="2021-02-16T22:55:54.581" v="3061" actId="478"/>
          <ac:spMkLst>
            <pc:docMk/>
            <pc:sldMk cId="561949540" sldId="284"/>
            <ac:spMk id="4" creationId="{819BC7B7-FF98-4E26-8CA0-6B14C80D88A0}"/>
          </ac:spMkLst>
        </pc:spChg>
        <pc:picChg chg="add mod">
          <ac:chgData name="Cristian Chilipirea" userId="34ab170da5908fc4" providerId="LiveId" clId="{0ED64E07-2634-498E-842E-78F31B8D5668}" dt="2021-02-16T22:55:56.128" v="3062"/>
          <ac:picMkLst>
            <pc:docMk/>
            <pc:sldMk cId="561949540" sldId="284"/>
            <ac:picMk id="5" creationId="{114F33A7-792E-4FF7-8028-BCACFB6357F0}"/>
          </ac:picMkLst>
        </pc:picChg>
        <pc:picChg chg="add mod">
          <ac:chgData name="Cristian Chilipirea" userId="34ab170da5908fc4" providerId="LiveId" clId="{0ED64E07-2634-498E-842E-78F31B8D5668}" dt="2021-02-16T22:56:09.631" v="3064" actId="1076"/>
          <ac:picMkLst>
            <pc:docMk/>
            <pc:sldMk cId="561949540" sldId="284"/>
            <ac:picMk id="6" creationId="{3B610C6D-B301-4642-B3F8-EC1E958DDD31}"/>
          </ac:picMkLst>
        </pc:picChg>
        <pc:picChg chg="add mod">
          <ac:chgData name="Cristian Chilipirea" userId="34ab170da5908fc4" providerId="LiveId" clId="{0ED64E07-2634-498E-842E-78F31B8D5668}" dt="2021-02-16T22:56:09.631" v="3064" actId="1076"/>
          <ac:picMkLst>
            <pc:docMk/>
            <pc:sldMk cId="561949540" sldId="284"/>
            <ac:picMk id="7" creationId="{605C8BB8-A490-4D74-9EED-33BAE7238343}"/>
          </ac:picMkLst>
        </pc:picChg>
        <pc:picChg chg="add mod">
          <ac:chgData name="Cristian Chilipirea" userId="34ab170da5908fc4" providerId="LiveId" clId="{0ED64E07-2634-498E-842E-78F31B8D5668}" dt="2021-02-16T22:56:17.089" v="3067" actId="1076"/>
          <ac:picMkLst>
            <pc:docMk/>
            <pc:sldMk cId="561949540" sldId="284"/>
            <ac:picMk id="8" creationId="{46A68464-20A0-4023-A527-FB90EE7AE947}"/>
          </ac:picMkLst>
        </pc:picChg>
        <pc:picChg chg="add mod">
          <ac:chgData name="Cristian Chilipirea" userId="34ab170da5908fc4" providerId="LiveId" clId="{0ED64E07-2634-498E-842E-78F31B8D5668}" dt="2021-02-16T23:01:20.178" v="3072" actId="1076"/>
          <ac:picMkLst>
            <pc:docMk/>
            <pc:sldMk cId="561949540" sldId="284"/>
            <ac:picMk id="10" creationId="{88F0BF22-1DF6-4409-A335-9D1AAF772AA2}"/>
          </ac:picMkLst>
        </pc:picChg>
      </pc:sldChg>
      <pc:sldMasterChg chg="addSp delSp modSp mod setBg modSldLayout sldLayoutOrd">
        <pc:chgData name="Cristian Chilipirea" userId="34ab170da5908fc4" providerId="LiveId" clId="{0ED64E07-2634-498E-842E-78F31B8D5668}" dt="2021-02-16T21:35:14.690" v="934" actId="12"/>
        <pc:sldMasterMkLst>
          <pc:docMk/>
          <pc:sldMasterMk cId="2779709577" sldId="2147483648"/>
        </pc:sldMasterMkLst>
        <pc:spChg chg="mod">
          <ac:chgData name="Cristian Chilipirea" userId="34ab170da5908fc4" providerId="LiveId" clId="{0ED64E07-2634-498E-842E-78F31B8D5668}" dt="2021-02-15T13:16:03.290" v="453" actId="790"/>
          <ac:spMkLst>
            <pc:docMk/>
            <pc:sldMasterMk cId="2779709577" sldId="2147483648"/>
            <ac:spMk id="2" creationId="{8A67A26E-6A76-4F6D-BC08-B93A8DB6BC51}"/>
          </ac:spMkLst>
        </pc:spChg>
        <pc:spChg chg="mod">
          <ac:chgData name="Cristian Chilipirea" userId="34ab170da5908fc4" providerId="LiveId" clId="{0ED64E07-2634-498E-842E-78F31B8D5668}" dt="2021-02-15T13:04:06.577" v="364" actId="113"/>
          <ac:spMkLst>
            <pc:docMk/>
            <pc:sldMasterMk cId="2779709577" sldId="2147483648"/>
            <ac:spMk id="3" creationId="{851B80D5-B681-49EE-A5DF-A1595D2B3755}"/>
          </ac:spMkLst>
        </pc:spChg>
        <pc:spChg chg="del">
          <ac:chgData name="Cristian Chilipirea" userId="34ab170da5908fc4" providerId="LiveId" clId="{0ED64E07-2634-498E-842E-78F31B8D5668}" dt="2021-02-15T12:35:24.147" v="184" actId="478"/>
          <ac:spMkLst>
            <pc:docMk/>
            <pc:sldMasterMk cId="2779709577" sldId="2147483648"/>
            <ac:spMk id="4" creationId="{F5417F7A-95F3-4C27-927F-89B6F5AEAC94}"/>
          </ac:spMkLst>
        </pc:spChg>
        <pc:spChg chg="mod">
          <ac:chgData name="Cristian Chilipirea" userId="34ab170da5908fc4" providerId="LiveId" clId="{0ED64E07-2634-498E-842E-78F31B8D5668}" dt="2021-02-15T12:48:28.839" v="304"/>
          <ac:spMkLst>
            <pc:docMk/>
            <pc:sldMasterMk cId="2779709577" sldId="2147483648"/>
            <ac:spMk id="5" creationId="{97FB8156-1FD8-4042-AA9E-EBFEB757597C}"/>
          </ac:spMkLst>
        </pc:spChg>
        <pc:spChg chg="del">
          <ac:chgData name="Cristian Chilipirea" userId="34ab170da5908fc4" providerId="LiveId" clId="{0ED64E07-2634-498E-842E-78F31B8D5668}" dt="2021-02-15T12:35:25.654" v="185" actId="478"/>
          <ac:spMkLst>
            <pc:docMk/>
            <pc:sldMasterMk cId="2779709577" sldId="2147483648"/>
            <ac:spMk id="6" creationId="{8871D6C1-8107-4336-BE2A-29F96AD8250C}"/>
          </ac:spMkLst>
        </pc:spChg>
        <pc:picChg chg="add del mod">
          <ac:chgData name="Cristian Chilipirea" userId="34ab170da5908fc4" providerId="LiveId" clId="{0ED64E07-2634-498E-842E-78F31B8D5668}" dt="2021-02-15T12:45:37.157" v="285" actId="478"/>
          <ac:picMkLst>
            <pc:docMk/>
            <pc:sldMasterMk cId="2779709577" sldId="2147483648"/>
            <ac:picMk id="8" creationId="{173286C4-7A9D-4E70-AFF2-AC03B37B495C}"/>
          </ac:picMkLst>
        </pc:picChg>
        <pc:picChg chg="add mod">
          <ac:chgData name="Cristian Chilipirea" userId="34ab170da5908fc4" providerId="LiveId" clId="{0ED64E07-2634-498E-842E-78F31B8D5668}" dt="2021-02-15T12:32:54.680" v="181"/>
          <ac:picMkLst>
            <pc:docMk/>
            <pc:sldMasterMk cId="2779709577" sldId="2147483648"/>
            <ac:picMk id="9" creationId="{B788D9B9-296C-416C-8E07-DFB66A5FDAF3}"/>
          </ac:picMkLst>
        </pc:picChg>
        <pc:picChg chg="add del mod">
          <ac:chgData name="Cristian Chilipirea" userId="34ab170da5908fc4" providerId="LiveId" clId="{0ED64E07-2634-498E-842E-78F31B8D5668}" dt="2021-02-15T12:45:53.198" v="289" actId="478"/>
          <ac:picMkLst>
            <pc:docMk/>
            <pc:sldMasterMk cId="2779709577" sldId="2147483648"/>
            <ac:picMk id="11" creationId="{1BDB68C7-220E-48C6-967E-A1FE791C367A}"/>
          </ac:picMkLst>
        </pc:picChg>
        <pc:picChg chg="add mod ord">
          <ac:chgData name="Cristian Chilipirea" userId="34ab170da5908fc4" providerId="LiveId" clId="{0ED64E07-2634-498E-842E-78F31B8D5668}" dt="2021-02-15T12:45:48.152" v="288" actId="167"/>
          <ac:picMkLst>
            <pc:docMk/>
            <pc:sldMasterMk cId="2779709577" sldId="2147483648"/>
            <ac:picMk id="13" creationId="{C282E985-6BD0-4C4C-81D7-C8C923F35A7E}"/>
          </ac:picMkLst>
        </pc:picChg>
        <pc:picChg chg="add mod">
          <ac:chgData name="Cristian Chilipirea" userId="34ab170da5908fc4" providerId="LiveId" clId="{0ED64E07-2634-498E-842E-78F31B8D5668}" dt="2021-02-15T13:19:52.876" v="491" actId="1076"/>
          <ac:picMkLst>
            <pc:docMk/>
            <pc:sldMasterMk cId="2779709577" sldId="2147483648"/>
            <ac:picMk id="15" creationId="{81650576-ACB5-40EE-994D-A2B2DDC6E27A}"/>
          </ac:picMkLst>
        </pc:picChg>
        <pc:sldLayoutChg chg="addSp delSp modSp mod ord">
          <pc:chgData name="Cristian Chilipirea" userId="34ab170da5908fc4" providerId="LiveId" clId="{0ED64E07-2634-498E-842E-78F31B8D5668}" dt="2021-02-15T13:10:49.880" v="394" actId="14100"/>
          <pc:sldLayoutMkLst>
            <pc:docMk/>
            <pc:sldMasterMk cId="2779709577" sldId="2147483648"/>
            <pc:sldLayoutMk cId="1441797581" sldId="2147483649"/>
          </pc:sldLayoutMkLst>
          <pc:spChg chg="add del mod">
            <ac:chgData name="Cristian Chilipirea" userId="34ab170da5908fc4" providerId="LiveId" clId="{0ED64E07-2634-498E-842E-78F31B8D5668}" dt="2021-02-15T13:10:49.880" v="394" actId="14100"/>
            <ac:spMkLst>
              <pc:docMk/>
              <pc:sldMasterMk cId="2779709577" sldId="2147483648"/>
              <pc:sldLayoutMk cId="1441797581" sldId="2147483649"/>
              <ac:spMk id="2" creationId="{2A3F1A86-B91C-47E4-A4EF-34F0FFDC705D}"/>
            </ac:spMkLst>
          </pc:spChg>
          <pc:spChg chg="mod">
            <ac:chgData name="Cristian Chilipirea" userId="34ab170da5908fc4" providerId="LiveId" clId="{0ED64E07-2634-498E-842E-78F31B8D5668}" dt="2021-02-15T13:10:46.811" v="393" actId="14100"/>
            <ac:spMkLst>
              <pc:docMk/>
              <pc:sldMasterMk cId="2779709577" sldId="2147483648"/>
              <pc:sldLayoutMk cId="1441797581" sldId="2147483649"/>
              <ac:spMk id="3" creationId="{9A2D321E-7318-4E52-8A47-29F406B1D620}"/>
            </ac:spMkLst>
          </pc:spChg>
          <pc:spChg chg="del">
            <ac:chgData name="Cristian Chilipirea" userId="34ab170da5908fc4" providerId="LiveId" clId="{0ED64E07-2634-498E-842E-78F31B8D5668}" dt="2021-02-15T12:48:47.844" v="307"/>
            <ac:spMkLst>
              <pc:docMk/>
              <pc:sldMasterMk cId="2779709577" sldId="2147483648"/>
              <pc:sldLayoutMk cId="1441797581" sldId="2147483649"/>
              <ac:spMk id="4" creationId="{6F95B153-5127-4482-B563-0582EAD98B8E}"/>
            </ac:spMkLst>
          </pc:spChg>
          <pc:spChg chg="del">
            <ac:chgData name="Cristian Chilipirea" userId="34ab170da5908fc4" providerId="LiveId" clId="{0ED64E07-2634-498E-842E-78F31B8D5668}" dt="2021-02-15T12:48:47.844" v="307"/>
            <ac:spMkLst>
              <pc:docMk/>
              <pc:sldMasterMk cId="2779709577" sldId="2147483648"/>
              <pc:sldLayoutMk cId="1441797581" sldId="2147483649"/>
              <ac:spMk id="5" creationId="{CE618A2F-7337-426E-86FE-2B9B93C8D346}"/>
            </ac:spMkLst>
          </pc:spChg>
          <pc:spChg chg="del">
            <ac:chgData name="Cristian Chilipirea" userId="34ab170da5908fc4" providerId="LiveId" clId="{0ED64E07-2634-498E-842E-78F31B8D5668}" dt="2021-02-15T12:48:47.844" v="307"/>
            <ac:spMkLst>
              <pc:docMk/>
              <pc:sldMasterMk cId="2779709577" sldId="2147483648"/>
              <pc:sldLayoutMk cId="1441797581" sldId="2147483649"/>
              <ac:spMk id="6" creationId="{6C11B200-731F-4B99-8940-BAB250D9FDA3}"/>
            </ac:spMkLst>
          </pc:spChg>
          <pc:spChg chg="add del mod">
            <ac:chgData name="Cristian Chilipirea" userId="34ab170da5908fc4" providerId="LiveId" clId="{0ED64E07-2634-498E-842E-78F31B8D5668}" dt="2021-02-15T12:48:53.026" v="311"/>
            <ac:spMkLst>
              <pc:docMk/>
              <pc:sldMasterMk cId="2779709577" sldId="2147483648"/>
              <pc:sldLayoutMk cId="1441797581" sldId="2147483649"/>
              <ac:spMk id="12" creationId="{148E9E56-254E-4848-978B-322F12A6E621}"/>
            </ac:spMkLst>
          </pc:spChg>
          <pc:picChg chg="add del mod ord">
            <ac:chgData name="Cristian Chilipirea" userId="34ab170da5908fc4" providerId="LiveId" clId="{0ED64E07-2634-498E-842E-78F31B8D5668}" dt="2021-02-15T12:45:06.013" v="279" actId="478"/>
            <ac:picMkLst>
              <pc:docMk/>
              <pc:sldMasterMk cId="2779709577" sldId="2147483648"/>
              <pc:sldLayoutMk cId="1441797581" sldId="2147483649"/>
              <ac:picMk id="8" creationId="{89FCB69B-B996-4D8A-BEF9-6A9CFB08597B}"/>
            </ac:picMkLst>
          </pc:picChg>
          <pc:picChg chg="add mod">
            <ac:chgData name="Cristian Chilipirea" userId="34ab170da5908fc4" providerId="LiveId" clId="{0ED64E07-2634-498E-842E-78F31B8D5668}" dt="2021-02-15T12:03:03.924" v="39"/>
            <ac:picMkLst>
              <pc:docMk/>
              <pc:sldMasterMk cId="2779709577" sldId="2147483648"/>
              <pc:sldLayoutMk cId="1441797581" sldId="2147483649"/>
              <ac:picMk id="9" creationId="{C2C92E38-C490-48C8-8889-5A10C48F15E0}"/>
            </ac:picMkLst>
          </pc:picChg>
          <pc:picChg chg="add mod ord">
            <ac:chgData name="Cristian Chilipirea" userId="34ab170da5908fc4" providerId="LiveId" clId="{0ED64E07-2634-498E-842E-78F31B8D5668}" dt="2021-02-15T12:45:16.265" v="283" actId="167"/>
            <ac:picMkLst>
              <pc:docMk/>
              <pc:sldMasterMk cId="2779709577" sldId="2147483648"/>
              <pc:sldLayoutMk cId="1441797581" sldId="2147483649"/>
              <ac:picMk id="11" creationId="{774741CC-A1FE-41C6-B56F-967F8FFD0133}"/>
            </ac:picMkLst>
          </pc:picChg>
        </pc:sldLayoutChg>
        <pc:sldLayoutChg chg="addSp delSp modSp mod setBg">
          <pc:chgData name="Cristian Chilipirea" userId="34ab170da5908fc4" providerId="LiveId" clId="{0ED64E07-2634-498E-842E-78F31B8D5668}" dt="2021-02-16T21:35:14.690" v="934" actId="12"/>
          <pc:sldLayoutMkLst>
            <pc:docMk/>
            <pc:sldMasterMk cId="2779709577" sldId="2147483648"/>
            <pc:sldLayoutMk cId="1356244176" sldId="2147483650"/>
          </pc:sldLayoutMkLst>
          <pc:spChg chg="del mod">
            <ac:chgData name="Cristian Chilipirea" userId="34ab170da5908fc4" providerId="LiveId" clId="{0ED64E07-2634-498E-842E-78F31B8D5668}" dt="2021-02-15T12:48:42.446" v="305"/>
            <ac:spMkLst>
              <pc:docMk/>
              <pc:sldMasterMk cId="2779709577" sldId="2147483648"/>
              <pc:sldLayoutMk cId="1356244176" sldId="2147483650"/>
              <ac:spMk id="2" creationId="{4F5E1A18-BDFE-44C0-9BDC-19160BC8582D}"/>
            </ac:spMkLst>
          </pc:spChg>
          <pc:spChg chg="add del mod">
            <ac:chgData name="Cristian Chilipirea" userId="34ab170da5908fc4" providerId="LiveId" clId="{0ED64E07-2634-498E-842E-78F31B8D5668}" dt="2021-02-16T21:25:53.355" v="861"/>
            <ac:spMkLst>
              <pc:docMk/>
              <pc:sldMasterMk cId="2779709577" sldId="2147483648"/>
              <pc:sldLayoutMk cId="1356244176" sldId="2147483650"/>
              <ac:spMk id="2" creationId="{844069BC-04C7-4F64-9830-5B85C1271BFD}"/>
            </ac:spMkLst>
          </pc:spChg>
          <pc:spChg chg="add del">
            <ac:chgData name="Cristian Chilipirea" userId="34ab170da5908fc4" providerId="LiveId" clId="{0ED64E07-2634-498E-842E-78F31B8D5668}" dt="2021-02-16T21:28:55.155" v="929" actId="11529"/>
            <ac:spMkLst>
              <pc:docMk/>
              <pc:sldMasterMk cId="2779709577" sldId="2147483648"/>
              <pc:sldLayoutMk cId="1356244176" sldId="2147483650"/>
              <ac:spMk id="3" creationId="{4BCE33B4-604A-4B60-A90D-EAFD29B49788}"/>
            </ac:spMkLst>
          </pc:spChg>
          <pc:spChg chg="del mod">
            <ac:chgData name="Cristian Chilipirea" userId="34ab170da5908fc4" providerId="LiveId" clId="{0ED64E07-2634-498E-842E-78F31B8D5668}" dt="2021-02-15T13:13:15.418" v="410" actId="478"/>
            <ac:spMkLst>
              <pc:docMk/>
              <pc:sldMasterMk cId="2779709577" sldId="2147483648"/>
              <pc:sldLayoutMk cId="1356244176" sldId="2147483650"/>
              <ac:spMk id="3" creationId="{89221549-E27C-42B6-8630-9DD3120096D2}"/>
            </ac:spMkLst>
          </pc:spChg>
          <pc:spChg chg="del">
            <ac:chgData name="Cristian Chilipirea" userId="34ab170da5908fc4" providerId="LiveId" clId="{0ED64E07-2634-498E-842E-78F31B8D5668}" dt="2021-02-15T12:39:05.305" v="276" actId="478"/>
            <ac:spMkLst>
              <pc:docMk/>
              <pc:sldMasterMk cId="2779709577" sldId="2147483648"/>
              <pc:sldLayoutMk cId="1356244176" sldId="2147483650"/>
              <ac:spMk id="4" creationId="{1D8E0D91-DCF2-4401-9CC6-6ACC385D525F}"/>
            </ac:spMkLst>
          </pc:spChg>
          <pc:spChg chg="add mod">
            <ac:chgData name="Cristian Chilipirea" userId="34ab170da5908fc4" providerId="LiveId" clId="{0ED64E07-2634-498E-842E-78F31B8D5668}" dt="2021-02-16T21:35:14.690" v="934" actId="12"/>
            <ac:spMkLst>
              <pc:docMk/>
              <pc:sldMasterMk cId="2779709577" sldId="2147483648"/>
              <pc:sldLayoutMk cId="1356244176" sldId="2147483650"/>
              <ac:spMk id="4" creationId="{A2D84879-4991-4C64-AC70-4BB0E2B59A41}"/>
            </ac:spMkLst>
          </pc:spChg>
          <pc:spChg chg="mod">
            <ac:chgData name="Cristian Chilipirea" userId="34ab170da5908fc4" providerId="LiveId" clId="{0ED64E07-2634-498E-842E-78F31B8D5668}" dt="2021-02-15T12:38:53.284" v="274" actId="120"/>
            <ac:spMkLst>
              <pc:docMk/>
              <pc:sldMasterMk cId="2779709577" sldId="2147483648"/>
              <pc:sldLayoutMk cId="1356244176" sldId="2147483650"/>
              <ac:spMk id="5" creationId="{FF813D21-9A1A-4E09-AB65-DAE7D8FC5FEA}"/>
            </ac:spMkLst>
          </pc:spChg>
          <pc:spChg chg="add del mod">
            <ac:chgData name="Cristian Chilipirea" userId="34ab170da5908fc4" providerId="LiveId" clId="{0ED64E07-2634-498E-842E-78F31B8D5668}" dt="2021-02-16T21:28:48.548" v="928" actId="478"/>
            <ac:spMkLst>
              <pc:docMk/>
              <pc:sldMasterMk cId="2779709577" sldId="2147483648"/>
              <pc:sldLayoutMk cId="1356244176" sldId="2147483650"/>
              <ac:spMk id="6" creationId="{45BCEAB9-DFC8-474B-BD69-7F83D79AB764}"/>
            </ac:spMkLst>
          </pc:spChg>
          <pc:spChg chg="del">
            <ac:chgData name="Cristian Chilipirea" userId="34ab170da5908fc4" providerId="LiveId" clId="{0ED64E07-2634-498E-842E-78F31B8D5668}" dt="2021-02-15T12:39:02.406" v="275" actId="478"/>
            <ac:spMkLst>
              <pc:docMk/>
              <pc:sldMasterMk cId="2779709577" sldId="2147483648"/>
              <pc:sldLayoutMk cId="1356244176" sldId="2147483650"/>
              <ac:spMk id="6" creationId="{B5FBE459-3331-4EFF-BA27-0011A2A9F142}"/>
            </ac:spMkLst>
          </pc:spChg>
          <pc:spChg chg="add del mod">
            <ac:chgData name="Cristian Chilipirea" userId="34ab170da5908fc4" providerId="LiveId" clId="{0ED64E07-2634-498E-842E-78F31B8D5668}" dt="2021-02-15T13:01:26.665" v="343" actId="478"/>
            <ac:spMkLst>
              <pc:docMk/>
              <pc:sldMasterMk cId="2779709577" sldId="2147483648"/>
              <pc:sldLayoutMk cId="1356244176" sldId="2147483650"/>
              <ac:spMk id="7" creationId="{B3A44382-A172-486B-B36B-5F24B8ACB473}"/>
            </ac:spMkLst>
          </pc:spChg>
          <pc:spChg chg="add del mod">
            <ac:chgData name="Cristian Chilipirea" userId="34ab170da5908fc4" providerId="LiveId" clId="{0ED64E07-2634-498E-842E-78F31B8D5668}" dt="2021-02-16T21:25:53.740" v="862"/>
            <ac:spMkLst>
              <pc:docMk/>
              <pc:sldMasterMk cId="2779709577" sldId="2147483648"/>
              <pc:sldLayoutMk cId="1356244176" sldId="2147483650"/>
              <ac:spMk id="10" creationId="{48F8D094-4238-4934-8046-636861F0A334}"/>
            </ac:spMkLst>
          </pc:spChg>
          <pc:spChg chg="add del">
            <ac:chgData name="Cristian Chilipirea" userId="34ab170da5908fc4" providerId="LiveId" clId="{0ED64E07-2634-498E-842E-78F31B8D5668}" dt="2021-02-15T13:13:18.342" v="411" actId="11529"/>
            <ac:spMkLst>
              <pc:docMk/>
              <pc:sldMasterMk cId="2779709577" sldId="2147483648"/>
              <pc:sldLayoutMk cId="1356244176" sldId="2147483650"/>
              <ac:spMk id="11" creationId="{02DB2C96-A286-4901-B7EB-6654A308C013}"/>
            </ac:spMkLst>
          </pc:spChg>
          <pc:spChg chg="add del mod">
            <ac:chgData name="Cristian Chilipirea" userId="34ab170da5908fc4" providerId="LiveId" clId="{0ED64E07-2634-498E-842E-78F31B8D5668}" dt="2021-02-16T21:28:16.608" v="923" actId="478"/>
            <ac:spMkLst>
              <pc:docMk/>
              <pc:sldMasterMk cId="2779709577" sldId="2147483648"/>
              <pc:sldLayoutMk cId="1356244176" sldId="2147483650"/>
              <ac:spMk id="12" creationId="{C1687C12-B2F7-4EA8-A5AA-4ACF00C809F6}"/>
            </ac:spMkLst>
          </pc:spChg>
          <pc:picChg chg="add del mod">
            <ac:chgData name="Cristian Chilipirea" userId="34ab170da5908fc4" providerId="LiveId" clId="{0ED64E07-2634-498E-842E-78F31B8D5668}" dt="2021-02-15T12:54:26.102" v="335" actId="478"/>
            <ac:picMkLst>
              <pc:docMk/>
              <pc:sldMasterMk cId="2779709577" sldId="2147483648"/>
              <pc:sldLayoutMk cId="1356244176" sldId="2147483650"/>
              <ac:picMk id="9" creationId="{E24A6F4A-D31E-4783-B971-3A017D97E10B}"/>
            </ac:picMkLst>
          </pc:picChg>
        </pc:sldLayoutChg>
      </pc:sldMasterChg>
    </pc:docChg>
  </pc:docChgLst>
  <pc:docChgLst>
    <pc:chgData name="Cristian Chilipirea" userId="34ab170da5908fc4" providerId="LiveId" clId="{99C4052E-A90C-4BC1-8A8B-39E5D2070E6F}"/>
    <pc:docChg chg="undo custSel addSld delSld modSld sldOrd modMainMaster">
      <pc:chgData name="Cristian Chilipirea" userId="34ab170da5908fc4" providerId="LiveId" clId="{99C4052E-A90C-4BC1-8A8B-39E5D2070E6F}" dt="2021-02-28T13:00:06.345" v="262"/>
      <pc:docMkLst>
        <pc:docMk/>
      </pc:docMkLst>
      <pc:sldChg chg="modSp mod">
        <pc:chgData name="Cristian Chilipirea" userId="34ab170da5908fc4" providerId="LiveId" clId="{99C4052E-A90C-4BC1-8A8B-39E5D2070E6F}" dt="2021-02-24T13:46:45.739" v="2" actId="20577"/>
        <pc:sldMkLst>
          <pc:docMk/>
          <pc:sldMk cId="736295071" sldId="256"/>
        </pc:sldMkLst>
        <pc:spChg chg="mod">
          <ac:chgData name="Cristian Chilipirea" userId="34ab170da5908fc4" providerId="LiveId" clId="{99C4052E-A90C-4BC1-8A8B-39E5D2070E6F}" dt="2021-02-24T13:46:45.739" v="2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2476173855" sldId="258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254936104" sldId="260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713726514" sldId="261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3266415811" sldId="262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115425093" sldId="263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2184992026" sldId="264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2911696057" sldId="265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3199494391" sldId="266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2561070751" sldId="267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369525089" sldId="268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264313818" sldId="269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2557004209" sldId="270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3419771404" sldId="271"/>
        </pc:sldMkLst>
      </pc:sldChg>
      <pc:sldChg chg="modSp mod">
        <pc:chgData name="Cristian Chilipirea" userId="34ab170da5908fc4" providerId="LiveId" clId="{99C4052E-A90C-4BC1-8A8B-39E5D2070E6F}" dt="2021-02-28T12:56:31.500" v="251" actId="790"/>
        <pc:sldMkLst>
          <pc:docMk/>
          <pc:sldMk cId="3482872906" sldId="272"/>
        </pc:sldMkLst>
        <pc:spChg chg="mod">
          <ac:chgData name="Cristian Chilipirea" userId="34ab170da5908fc4" providerId="LiveId" clId="{99C4052E-A90C-4BC1-8A8B-39E5D2070E6F}" dt="2021-02-28T12:56:31.500" v="251" actId="790"/>
          <ac:spMkLst>
            <pc:docMk/>
            <pc:sldMk cId="3482872906" sldId="272"/>
            <ac:spMk id="3" creationId="{E5E79A4E-3E46-4D52-B096-3F36E0463545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82872906" sldId="272"/>
            <ac:spMk id="4" creationId="{A7ADBED6-06B3-4C1D-AB93-5A00EFEC819B}"/>
          </ac:spMkLst>
        </pc:spChg>
      </pc:sldChg>
      <pc:sldChg chg="modSp mod">
        <pc:chgData name="Cristian Chilipirea" userId="34ab170da5908fc4" providerId="LiveId" clId="{99C4052E-A90C-4BC1-8A8B-39E5D2070E6F}" dt="2021-02-28T12:56:37.796" v="252" actId="790"/>
        <pc:sldMkLst>
          <pc:docMk/>
          <pc:sldMk cId="268692477" sldId="273"/>
        </pc:sldMkLst>
        <pc:spChg chg="mod">
          <ac:chgData name="Cristian Chilipirea" userId="34ab170da5908fc4" providerId="LiveId" clId="{99C4052E-A90C-4BC1-8A8B-39E5D2070E6F}" dt="2021-02-28T12:56:37.796" v="252" actId="790"/>
          <ac:spMkLst>
            <pc:docMk/>
            <pc:sldMk cId="268692477" sldId="273"/>
            <ac:spMk id="3" creationId="{4941D3E5-C2D6-40EE-BC4F-A9B558916AB8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68692477" sldId="273"/>
            <ac:spMk id="4" creationId="{D3621D22-BE0D-4E8A-9D65-C74C8EF79941}"/>
          </ac:spMkLst>
        </pc:spChg>
      </pc:sldChg>
      <pc:sldChg chg="del">
        <pc:chgData name="Cristian Chilipirea" userId="34ab170da5908fc4" providerId="LiveId" clId="{99C4052E-A90C-4BC1-8A8B-39E5D2070E6F}" dt="2021-02-24T13:46:41.004" v="1" actId="47"/>
        <pc:sldMkLst>
          <pc:docMk/>
          <pc:sldMk cId="3807396183" sldId="274"/>
        </pc:sldMkLst>
      </pc:sldChg>
      <pc:sldChg chg="del">
        <pc:chgData name="Cristian Chilipirea" userId="34ab170da5908fc4" providerId="LiveId" clId="{99C4052E-A90C-4BC1-8A8B-39E5D2070E6F}" dt="2021-02-24T13:46:41.004" v="1" actId="47"/>
        <pc:sldMkLst>
          <pc:docMk/>
          <pc:sldMk cId="2138498154" sldId="275"/>
        </pc:sldMkLst>
      </pc:sldChg>
      <pc:sldChg chg="del">
        <pc:chgData name="Cristian Chilipirea" userId="34ab170da5908fc4" providerId="LiveId" clId="{99C4052E-A90C-4BC1-8A8B-39E5D2070E6F}" dt="2021-02-24T13:46:41.004" v="1" actId="47"/>
        <pc:sldMkLst>
          <pc:docMk/>
          <pc:sldMk cId="529887014" sldId="276"/>
        </pc:sldMkLst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640331398" sldId="27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40331398" sldId="277"/>
            <ac:spMk id="3" creationId="{081B782F-7802-421B-98A0-A3954D019E8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40331398" sldId="277"/>
            <ac:spMk id="4" creationId="{078253E3-A0E4-4B9A-8C53-44F12C8B1575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484294611" sldId="27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484294611" sldId="278"/>
            <ac:spMk id="3" creationId="{6B8EF045-D381-4564-BB13-D65ABA3C5866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484294611" sldId="278"/>
            <ac:spMk id="4" creationId="{FC6F740B-82C5-479C-ADC9-88AEA26D7085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558658334" sldId="27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58658334" sldId="279"/>
            <ac:spMk id="3" creationId="{71A12950-664C-43A3-A719-24AF6A6B8E5B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58658334" sldId="279"/>
            <ac:spMk id="4" creationId="{B4360006-BB36-44A2-902A-3B7057B36805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638504370" sldId="28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38504370" sldId="280"/>
            <ac:spMk id="3" creationId="{F8104B1D-2C72-4725-9C78-1400672E634B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38504370" sldId="280"/>
            <ac:spMk id="4" creationId="{C2C8087D-0E55-4A0D-8441-F3063772DCBE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226248072" sldId="28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226248072" sldId="281"/>
            <ac:spMk id="3" creationId="{27D5E0D5-C27E-41EC-9C8E-DF59A59A18F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226248072" sldId="281"/>
            <ac:spMk id="4" creationId="{CD93E383-CC34-4607-B911-CD20B422298B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2057553431" sldId="28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57553431" sldId="282"/>
            <ac:spMk id="3" creationId="{01F4CFC5-0021-40CB-B20A-8E5EF86022B5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57553431" sldId="282"/>
            <ac:spMk id="5" creationId="{E17E75C8-364F-4E15-8E4E-8F30B9556EC2}"/>
          </ac:spMkLst>
        </pc:spChg>
      </pc:sldChg>
      <pc:sldChg chg="modSp mod">
        <pc:chgData name="Cristian Chilipirea" userId="34ab170da5908fc4" providerId="LiveId" clId="{99C4052E-A90C-4BC1-8A8B-39E5D2070E6F}" dt="2021-02-28T12:31:07.718" v="73" actId="207"/>
        <pc:sldMkLst>
          <pc:docMk/>
          <pc:sldMk cId="3332558954" sldId="28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332558954" sldId="283"/>
            <ac:spMk id="3" creationId="{724DD5FB-47AE-4665-9E0A-FDABF500029D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332558954" sldId="283"/>
            <ac:spMk id="4" creationId="{64AB4A9B-0B4F-4202-ACB7-0377F215ED71}"/>
          </ac:spMkLst>
        </pc:spChg>
        <pc:graphicFrameChg chg="modGraphic">
          <ac:chgData name="Cristian Chilipirea" userId="34ab170da5908fc4" providerId="LiveId" clId="{99C4052E-A90C-4BC1-8A8B-39E5D2070E6F}" dt="2021-02-28T12:31:07.718" v="73" actId="207"/>
          <ac:graphicFrameMkLst>
            <pc:docMk/>
            <pc:sldMk cId="3332558954" sldId="283"/>
            <ac:graphicFrameMk id="5" creationId="{F1073BD4-04B6-4659-A12C-0B5214091332}"/>
          </ac:graphicFrameMkLst>
        </pc:graphicFrame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441245440" sldId="28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41245440" sldId="284"/>
            <ac:spMk id="4" creationId="{2EF273B4-4534-43F9-8AEB-088F1BEC36FF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2443119524" sldId="28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43119524" sldId="285"/>
            <ac:spMk id="4" creationId="{6D86E3AA-D103-4726-AF92-9FFB819F873B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2790490649" sldId="28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90490649" sldId="286"/>
            <ac:spMk id="3" creationId="{FC3189A1-AEC7-4A86-B349-EDF63B223861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90490649" sldId="286"/>
            <ac:spMk id="4" creationId="{C71CD980-28FC-4628-B283-6642C4A735AA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90490649" sldId="286"/>
            <ac:spMk id="5" creationId="{5098068C-2601-42E1-A9DA-805246C6D9E0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2793827775" sldId="28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93827775" sldId="287"/>
            <ac:spMk id="3" creationId="{FC3189A1-AEC7-4A86-B349-EDF63B223861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93827775" sldId="287"/>
            <ac:spMk id="4" creationId="{C71CD980-28FC-4628-B283-6642C4A735AA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93827775" sldId="287"/>
            <ac:spMk id="10" creationId="{58F09D3B-6499-4948-9452-9B3AF5918E90}"/>
          </ac:spMkLst>
        </pc:spChg>
      </pc:sldChg>
      <pc:sldChg chg="modSp mod">
        <pc:chgData name="Cristian Chilipirea" userId="34ab170da5908fc4" providerId="LiveId" clId="{99C4052E-A90C-4BC1-8A8B-39E5D2070E6F}" dt="2021-02-28T12:30:56.818" v="72" actId="207"/>
        <pc:sldMkLst>
          <pc:docMk/>
          <pc:sldMk cId="2953260411" sldId="28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953260411" sldId="288"/>
            <ac:spMk id="3" creationId="{D2F2C8B6-590D-4ECF-B053-AF06BBD8C3AD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953260411" sldId="288"/>
            <ac:spMk id="4" creationId="{357F642A-2576-44F2-B978-50E740700618}"/>
          </ac:spMkLst>
        </pc:spChg>
        <pc:graphicFrameChg chg="modGraphic">
          <ac:chgData name="Cristian Chilipirea" userId="34ab170da5908fc4" providerId="LiveId" clId="{99C4052E-A90C-4BC1-8A8B-39E5D2070E6F}" dt="2021-02-28T12:30:56.818" v="72" actId="207"/>
          <ac:graphicFrameMkLst>
            <pc:docMk/>
            <pc:sldMk cId="2953260411" sldId="288"/>
            <ac:graphicFrameMk id="5" creationId="{D17650D2-EBCD-449C-AF83-854F7A2031BF}"/>
          </ac:graphicFrameMkLst>
        </pc:graphicFrame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652114634" sldId="28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52114634" sldId="289"/>
            <ac:spMk id="3" creationId="{531D6AB8-AC72-48E0-8C91-5173A7FDEA98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52114634" sldId="289"/>
            <ac:spMk id="4" creationId="{8260DE27-064D-4C4C-84EE-49AAA735218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52114634" sldId="289"/>
            <ac:spMk id="5" creationId="{7031FC64-C4CC-4361-87D7-314C6190C73A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944257487" sldId="29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44257487" sldId="290"/>
            <ac:spMk id="3" creationId="{A0ED05E1-C29E-4EFA-A4B4-6347424294D1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44257487" sldId="290"/>
            <ac:spMk id="4" creationId="{650C27F7-D330-4B5B-A251-CDD2B4E94D0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44257487" sldId="290"/>
            <ac:spMk id="5" creationId="{B5D9690F-A2A8-4591-ACCC-69F81EB2E98D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712464244" sldId="29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2464244" sldId="291"/>
            <ac:spMk id="3" creationId="{DA7CF9A9-D8E3-4DFE-8B1F-56C008F112E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2464244" sldId="291"/>
            <ac:spMk id="4" creationId="{F8E77E19-FCB0-4955-9DC9-C7F1593F0895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2464244" sldId="291"/>
            <ac:spMk id="5" creationId="{0F3EFF25-946B-4C37-8122-F0E9503CB20C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2586918357" sldId="29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86918357" sldId="292"/>
            <ac:spMk id="3" creationId="{8D5F3738-9C84-4546-A912-F9877CB2255B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86918357" sldId="292"/>
            <ac:spMk id="4" creationId="{B5B074E8-56B2-467E-A9D8-DCD61FDC597A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86918357" sldId="292"/>
            <ac:spMk id="5" creationId="{FBC12294-2977-4117-AA3F-C9D711AAEDF7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197639748" sldId="29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97639748" sldId="293"/>
            <ac:spMk id="4" creationId="{5F56A3FD-E148-42BD-A926-AC5B975155C3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713965941" sldId="29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3965941" sldId="294"/>
            <ac:spMk id="3" creationId="{EF6BBBDD-1D6E-4DAE-A51D-8BE11A90227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3965941" sldId="294"/>
            <ac:spMk id="5" creationId="{C9C9A68C-45BA-49D6-9E63-88B4C479400F}"/>
          </ac:spMkLst>
        </pc:spChg>
      </pc:sldChg>
      <pc:sldChg chg="modSp ord">
        <pc:chgData name="Cristian Chilipirea" userId="34ab170da5908fc4" providerId="LiveId" clId="{99C4052E-A90C-4BC1-8A8B-39E5D2070E6F}" dt="2021-02-28T12:58:18.174" v="254"/>
        <pc:sldMkLst>
          <pc:docMk/>
          <pc:sldMk cId="3702903717" sldId="29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02903717" sldId="295"/>
            <ac:spMk id="3" creationId="{E3E82385-9522-4B2B-A282-08EE07F64821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02903717" sldId="295"/>
            <ac:spMk id="4" creationId="{401BF74D-D4B9-49DF-A0E3-4F9027D74A0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02903717" sldId="295"/>
            <ac:spMk id="5" creationId="{C61C4B24-57EE-4214-A7C0-40372C1E9AF4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72910276" sldId="29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2910276" sldId="296"/>
            <ac:spMk id="3" creationId="{7FA085AE-8CA6-423E-81B7-5A0BA292F6C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2910276" sldId="296"/>
            <ac:spMk id="4" creationId="{CFF63F45-75A7-4FD6-A0DC-E7CBEB7290EB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2910276" sldId="296"/>
            <ac:spMk id="5" creationId="{2EE68715-C0EE-4007-B1C9-B8DD5A962A39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256797331" sldId="29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256797331" sldId="297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256797331" sldId="297"/>
            <ac:spMk id="4" creationId="{F361608F-182A-43C5-9C52-CFB992D67952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637397968" sldId="29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637397968" sldId="298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637397968" sldId="298"/>
            <ac:spMk id="4" creationId="{2FAB1496-F917-4D20-8E6C-701355D5A527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4023030303" sldId="29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023030303" sldId="299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023030303" sldId="299"/>
            <ac:spMk id="4" creationId="{E887B5A0-7F18-4144-BA01-80CE7517810B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868890896" sldId="30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68890896" sldId="300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68890896" sldId="300"/>
            <ac:spMk id="4" creationId="{66160DC5-18A3-4023-AB8F-9A479A2875C1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19978144" sldId="30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9978144" sldId="301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9978144" sldId="301"/>
            <ac:spMk id="4" creationId="{9D019021-0563-4276-B152-1C0D7310518A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058156533" sldId="30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58156533" sldId="302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58156533" sldId="302"/>
            <ac:spMk id="4" creationId="{5B09216A-EC41-42ED-BF1C-0EAFE37F8909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575037668" sldId="30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575037668" sldId="303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575037668" sldId="303"/>
            <ac:spMk id="4" creationId="{C808B6B2-FACB-4B5E-BF7A-A24CD5ED12CC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508534874" sldId="30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08534874" sldId="304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08534874" sldId="304"/>
            <ac:spMk id="4" creationId="{3524E1D7-C31B-479F-8EAA-3FAD24703EC6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483813242" sldId="30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83813242" sldId="305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83813242" sldId="305"/>
            <ac:spMk id="4" creationId="{DA88CC1A-134F-435E-9345-81CC787150A6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2502400433" sldId="30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02400433" sldId="306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02400433" sldId="306"/>
            <ac:spMk id="4" creationId="{6940B44E-D2C3-4A68-8A80-55DC0520D9F7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4272240493" sldId="30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72240493" sldId="307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72240493" sldId="307"/>
            <ac:spMk id="4" creationId="{ECAADCE8-0006-4B8D-9D48-21B71D1DB8C6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743015591" sldId="30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43015591" sldId="308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43015591" sldId="308"/>
            <ac:spMk id="4" creationId="{681C2CBF-5F5D-45A2-B2F2-E994010038F4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435606726" sldId="30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35606726" sldId="309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35606726" sldId="309"/>
            <ac:spMk id="4" creationId="{4E3917D1-791D-412C-B012-77AD34B89193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226318212" sldId="31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226318212" sldId="310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226318212" sldId="310"/>
            <ac:spMk id="4" creationId="{05274C97-8F51-45BD-A1F8-96E871462968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4026177920" sldId="31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026177920" sldId="311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026177920" sldId="311"/>
            <ac:spMk id="4" creationId="{75BD8F2E-3A55-4706-907C-62075A1281B8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2909063300" sldId="31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909063300" sldId="312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909063300" sldId="312"/>
            <ac:spMk id="4" creationId="{0EC7E2F5-FDB3-44B3-91A6-DC9B591F8530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2694556130" sldId="31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694556130" sldId="313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694556130" sldId="313"/>
            <ac:spMk id="4" creationId="{70775F68-0D28-48E7-A047-5431B71CE07A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561489302" sldId="31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61489302" sldId="314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61489302" sldId="314"/>
            <ac:spMk id="4" creationId="{F0D813FD-976D-41D7-BB6E-8469B0A562E9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968087461" sldId="31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968087461" sldId="315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968087461" sldId="315"/>
            <ac:spMk id="4" creationId="{08B4C182-DE8D-4BC1-B200-DCC740131B0F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329611807" sldId="31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329611807" sldId="316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329611807" sldId="316"/>
            <ac:spMk id="4" creationId="{CDBF3233-7E17-466E-A138-49FA9BBAAB33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568295156" sldId="31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68295156" sldId="317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68295156" sldId="317"/>
            <ac:spMk id="4" creationId="{B8E4C2D6-D540-4819-82D9-4005E9E416D0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4125431535" sldId="31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125431535" sldId="318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125431535" sldId="318"/>
            <ac:spMk id="4" creationId="{7F233C8A-D531-4D57-952C-B78EB71AF36F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157086535" sldId="31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57086535" sldId="319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57086535" sldId="319"/>
            <ac:spMk id="4" creationId="{1F8BF700-021C-4B1A-83CB-2E52E995482B}"/>
          </ac:spMkLst>
        </pc:spChg>
      </pc:sldChg>
      <pc:sldChg chg="del">
        <pc:chgData name="Cristian Chilipirea" userId="34ab170da5908fc4" providerId="LiveId" clId="{99C4052E-A90C-4BC1-8A8B-39E5D2070E6F}" dt="2021-02-28T12:02:23.463" v="4" actId="47"/>
        <pc:sldMkLst>
          <pc:docMk/>
          <pc:sldMk cId="1982629488" sldId="320"/>
        </pc:sldMkLst>
      </pc:sldChg>
      <pc:sldChg chg="new del">
        <pc:chgData name="Cristian Chilipirea" userId="34ab170da5908fc4" providerId="LiveId" clId="{99C4052E-A90C-4BC1-8A8B-39E5D2070E6F}" dt="2021-02-28T12:11:07.932" v="31" actId="47"/>
        <pc:sldMkLst>
          <pc:docMk/>
          <pc:sldMk cId="811058825" sldId="321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1878821302" sldId="321"/>
        </pc:sldMkLst>
      </pc:sldChg>
      <pc:sldChg chg="modSp new">
        <pc:chgData name="Cristian Chilipirea" userId="34ab170da5908fc4" providerId="LiveId" clId="{99C4052E-A90C-4BC1-8A8B-39E5D2070E6F}" dt="2021-02-28T12:12:51.556" v="33"/>
        <pc:sldMkLst>
          <pc:docMk/>
          <pc:sldMk cId="525015272" sldId="32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525015272" sldId="322"/>
            <ac:spMk id="3" creationId="{23486C47-6934-497E-9C98-45EBA460EDB8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525015272" sldId="322"/>
            <ac:spMk id="4" creationId="{3A99BA5B-FC19-4344-8B96-7A5FAB785329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525015272" sldId="322"/>
            <ac:spMk id="5" creationId="{542F59B7-6036-4BDA-9EC1-EC63550D617C}"/>
          </ac:spMkLst>
        </pc:spChg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912544339" sldId="322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1099054805" sldId="323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3369503131" sldId="324"/>
        </pc:sldMkLst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76947184" sldId="54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6947184" sldId="547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6947184" sldId="547"/>
            <ac:spMk id="3" creationId="{CCBF75EE-8F07-4B21-8EDC-CA0E65FF948C}"/>
          </ac:spMkLst>
        </pc:spChg>
      </pc:sldChg>
      <pc:sldChg chg="modSp add del">
        <pc:chgData name="Cristian Chilipirea" userId="34ab170da5908fc4" providerId="LiveId" clId="{99C4052E-A90C-4BC1-8A8B-39E5D2070E6F}" dt="2021-02-28T12:18:10.285" v="48" actId="47"/>
        <pc:sldMkLst>
          <pc:docMk/>
          <pc:sldMk cId="372466261" sldId="54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2466261" sldId="549"/>
            <ac:spMk id="2" creationId="{73A44F9F-8268-4FB3-9798-BDE09DC2BE58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2466261" sldId="549"/>
            <ac:spMk id="3" creationId="{E21E23CF-4F27-4189-AC31-6DD62BB64DF3}"/>
          </ac:spMkLst>
        </pc:spChg>
      </pc:sldChg>
      <pc:sldChg chg="modSp add mod">
        <pc:chgData name="Cristian Chilipirea" userId="34ab170da5908fc4" providerId="LiveId" clId="{99C4052E-A90C-4BC1-8A8B-39E5D2070E6F}" dt="2021-02-28T12:20:04.940" v="60" actId="790"/>
        <pc:sldMkLst>
          <pc:docMk/>
          <pc:sldMk cId="903023806" sldId="550"/>
        </pc:sldMkLst>
        <pc:spChg chg="mod">
          <ac:chgData name="Cristian Chilipirea" userId="34ab170da5908fc4" providerId="LiveId" clId="{99C4052E-A90C-4BC1-8A8B-39E5D2070E6F}" dt="2021-02-28T12:20:04.940" v="60" actId="790"/>
          <ac:spMkLst>
            <pc:docMk/>
            <pc:sldMk cId="903023806" sldId="550"/>
            <ac:spMk id="2" creationId="{73A44F9F-8268-4FB3-9798-BDE09DC2BE58}"/>
          </ac:spMkLst>
        </pc:spChg>
        <pc:spChg chg="mod">
          <ac:chgData name="Cristian Chilipirea" userId="34ab170da5908fc4" providerId="LiveId" clId="{99C4052E-A90C-4BC1-8A8B-39E5D2070E6F}" dt="2021-02-28T12:19:54.947" v="58" actId="790"/>
          <ac:spMkLst>
            <pc:docMk/>
            <pc:sldMk cId="903023806" sldId="550"/>
            <ac:spMk id="3" creationId="{9524C8DA-CA46-4AC8-A164-B76EC53B2325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903023806" sldId="550"/>
            <ac:spMk id="5" creationId="{CD420678-B001-4E51-8B38-020BD80EF200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176134443" sldId="55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76134443" sldId="552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76134443" sldId="552"/>
            <ac:spMk id="3" creationId="{A128085C-0617-445D-AEBE-93F6ECD3092C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678026768" sldId="55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78026768" sldId="553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78026768" sldId="553"/>
            <ac:spMk id="3" creationId="{ECDEA119-D0F6-4654-A03D-8D4CA415F692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410928874" sldId="55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10928874" sldId="555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10928874" sldId="555"/>
            <ac:spMk id="3" creationId="{00AAD8A3-D178-4146-AAA7-E56F0A05A5DB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824594544" sldId="55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24594544" sldId="556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24594544" sldId="556"/>
            <ac:spMk id="3" creationId="{5610D460-8D72-4881-9C7F-0C65EC05BD36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675921238" sldId="55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675921238" sldId="557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675921238" sldId="557"/>
            <ac:spMk id="6" creationId="{D8E82989-ADEA-43CA-A7F0-43BEED04949C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074936681" sldId="55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074936681" sldId="558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074936681" sldId="558"/>
            <ac:spMk id="3" creationId="{BB909007-8ECE-42C3-A4F5-A9C56176672A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48851368" sldId="55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8851368" sldId="559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8851368" sldId="559"/>
            <ac:spMk id="6" creationId="{4E231129-45FB-465C-BE7F-EE3C4423EF93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824751759" sldId="56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24751759" sldId="560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24751759" sldId="560"/>
            <ac:spMk id="3" creationId="{0CF51821-62B1-4806-8F6C-0EB44BD5AD60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761971886" sldId="56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61971886" sldId="561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61971886" sldId="561"/>
            <ac:spMk id="3" creationId="{59D37CE8-A60F-4919-8F14-1E092136AA0B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734307052" sldId="56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34307052" sldId="562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34307052" sldId="562"/>
            <ac:spMk id="3" creationId="{241DC116-4236-40FB-98BF-C8974ECFEDFD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831446351" sldId="56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831446351" sldId="563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831446351" sldId="563"/>
            <ac:spMk id="3" creationId="{ADB9B5D1-2851-4291-8E69-37BBF5AEB12D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921147139" sldId="56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921147139" sldId="564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921147139" sldId="564"/>
            <ac:spMk id="3" creationId="{C723EE65-EF33-40C5-86ED-200EC6AD700E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874445740" sldId="56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874445740" sldId="565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874445740" sldId="565"/>
            <ac:spMk id="3" creationId="{0F9157BB-73CB-45AA-BAFB-BC2EFD579A4A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4118544830" sldId="56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118544830" sldId="566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118544830" sldId="566"/>
            <ac:spMk id="3" creationId="{1BEAA8F1-5234-4A51-A850-78B6E8683223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795146843" sldId="56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95146843" sldId="567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95146843" sldId="567"/>
            <ac:spMk id="3" creationId="{28F15D7B-1C50-4380-A8AD-E1EB8A5E9354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497467475" sldId="56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97467475" sldId="568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97467475" sldId="568"/>
            <ac:spMk id="3" creationId="{F7BF89B6-5453-47E4-970E-DE2C503BF10B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698025032" sldId="56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98025032" sldId="569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98025032" sldId="569"/>
            <ac:spMk id="3" creationId="{4157CC62-4192-4445-8796-50CD12358D1C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892795954" sldId="57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892795954" sldId="570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892795954" sldId="570"/>
            <ac:spMk id="3" creationId="{F3C9CDDE-CE4A-4AFC-B450-D2E7E3ED7AAD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677636954" sldId="57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77636954" sldId="571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77636954" sldId="571"/>
            <ac:spMk id="3" creationId="{617E6D54-3BF4-4E17-9687-EE1A64284246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585199923" sldId="57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85199923" sldId="572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85199923" sldId="572"/>
            <ac:spMk id="5" creationId="{79F57E6C-476E-4186-8945-AC0EE6EBE45D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612264969" sldId="57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612264969" sldId="573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612264969" sldId="573"/>
            <ac:spMk id="5" creationId="{A1861635-6836-4E74-BD1C-60458B69A99E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180868532" sldId="57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80868532" sldId="574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80868532" sldId="574"/>
            <ac:spMk id="5" creationId="{AA3A34BF-2328-46E7-93AF-36ED05E9BF65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701577345" sldId="57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01577345" sldId="575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01577345" sldId="575"/>
            <ac:spMk id="5" creationId="{F2EA0BFC-B5C1-46F7-8BA9-E0CB2342D217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138852437" sldId="57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138852437" sldId="576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138852437" sldId="576"/>
            <ac:spMk id="5" creationId="{C8B9A885-F2FF-47CD-AF40-1E8A9FDE9477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977793817" sldId="57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77793817" sldId="577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77793817" sldId="577"/>
            <ac:spMk id="5" creationId="{A8CD1914-6C2C-4C62-AF6D-F6684644E474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540065597" sldId="57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40065597" sldId="578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40065597" sldId="578"/>
            <ac:spMk id="5" creationId="{C024C3DF-3619-4F81-BAB5-461F045DF472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219656957" sldId="57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19656957" sldId="579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19656957" sldId="579"/>
            <ac:spMk id="3" creationId="{EFA7801B-49F3-4ACC-9384-5DEB827404EF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079583564" sldId="58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79583564" sldId="580"/>
            <ac:spMk id="2" creationId="{A308276C-D53E-4A74-B41A-5BA05859EFD7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79583564" sldId="580"/>
            <ac:spMk id="3" creationId="{AC1BAADA-9698-4DC9-9A9A-84C7320B25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79583564" sldId="580"/>
            <ac:spMk id="5" creationId="{9EEA0492-4C66-4798-AECA-DECE854CCF33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44049724" sldId="58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44049724" sldId="581"/>
            <ac:spMk id="2" creationId="{D27DF287-230F-4B6C-8A6E-375CEDAC022D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44049724" sldId="581"/>
            <ac:spMk id="3" creationId="{122F4118-46A5-4C12-BFB1-04120C3F1100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209618566" sldId="58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09618566" sldId="582"/>
            <ac:spMk id="2" creationId="{D27DF287-230F-4B6C-8A6E-375CEDAC022D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09618566" sldId="582"/>
            <ac:spMk id="3" creationId="{66B881AA-72E8-423F-9347-26B449FA77F4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198370495" sldId="58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98370495" sldId="583"/>
            <ac:spMk id="2" creationId="{D27DF287-230F-4B6C-8A6E-375CEDAC022D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98370495" sldId="583"/>
            <ac:spMk id="6" creationId="{46656998-6CFA-4972-A7F0-2AC324E0B6FC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359383787" sldId="58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359383787" sldId="584"/>
            <ac:spMk id="2" creationId="{456E8622-1E8A-4E1B-99A1-58ED6E1D61A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359383787" sldId="584"/>
            <ac:spMk id="3" creationId="{1894F170-9CA1-4E4B-B08F-FE3E295A9FC6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359383787" sldId="584"/>
            <ac:spMk id="5" creationId="{289A022F-525C-4D03-B65F-4A75BD748929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773248128" sldId="58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73248128" sldId="585"/>
            <ac:spMk id="2" creationId="{094B9B7F-EEA0-4489-B565-FDF983F0AB01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73248128" sldId="585"/>
            <ac:spMk id="40" creationId="{E1D475C4-6126-48CF-A247-9C4167CE173D}"/>
          </ac:spMkLst>
        </pc:spChg>
      </pc:sldChg>
      <pc:sldChg chg="modSp add mod">
        <pc:chgData name="Cristian Chilipirea" userId="34ab170da5908fc4" providerId="LiveId" clId="{99C4052E-A90C-4BC1-8A8B-39E5D2070E6F}" dt="2021-02-28T12:25:51.507" v="62" actId="790"/>
        <pc:sldMkLst>
          <pc:docMk/>
          <pc:sldMk cId="1038310151" sldId="58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038310151" sldId="586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25:51.507" v="62" actId="790"/>
          <ac:spMkLst>
            <pc:docMk/>
            <pc:sldMk cId="1038310151" sldId="586"/>
            <ac:spMk id="3" creationId="{A65B1B9F-3C61-48A8-B28C-1D639DA998B6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038310151" sldId="586"/>
            <ac:spMk id="5" creationId="{5E2EDFEE-FE59-4DF3-A1A1-2DBEDB6423B6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488151205" sldId="58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88151205" sldId="587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88151205" sldId="587"/>
            <ac:spMk id="3" creationId="{EE868BD8-B7AC-4692-AA71-26C65F92A579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581471145" sldId="58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81471145" sldId="588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81471145" sldId="588"/>
            <ac:spMk id="5" creationId="{10EC7D40-9755-4B20-B3D7-B2B7027C3CE4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528197973" sldId="58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28197973" sldId="589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28197973" sldId="589"/>
            <ac:spMk id="5" creationId="{E163C701-DDF0-479B-9653-F21F85C28DBF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287048085" sldId="59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287048085" sldId="590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287048085" sldId="590"/>
            <ac:spMk id="5" creationId="{0618DBB2-B853-49F5-84BB-1819319EF0C8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931174030" sldId="59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31174030" sldId="591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31174030" sldId="591"/>
            <ac:spMk id="5" creationId="{DDD23A2D-FA8A-440A-A298-8CD9D1CFA2AA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4221651538" sldId="59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21651538" sldId="592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21651538" sldId="592"/>
            <ac:spMk id="5" creationId="{CE7826F4-9551-496D-BB09-6858749B3A20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592642322" sldId="59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92642322" sldId="593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92642322" sldId="593"/>
            <ac:spMk id="5" creationId="{5420355C-E2AF-4E69-9CDC-B1AD16F1BF02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878214405" sldId="59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78214405" sldId="594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78214405" sldId="594"/>
            <ac:spMk id="5" creationId="{F7A4DD4F-14B6-4D71-A495-E38C600CE151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4181293268" sldId="59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181293268" sldId="595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181293268" sldId="595"/>
            <ac:spMk id="5" creationId="{E0A812D6-A54C-4575-AFA1-5D2CA2027BA8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106375257" sldId="59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106375257" sldId="596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106375257" sldId="596"/>
            <ac:spMk id="3" creationId="{149F78CA-8940-47CD-8EBF-45C349531528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310689941" sldId="59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310689941" sldId="597"/>
            <ac:spMk id="2" creationId="{870BBCD5-70A3-4004-8B0A-3F77A26ABA1A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310689941" sldId="597"/>
            <ac:spMk id="40" creationId="{E1D475C4-6126-48CF-A247-9C4167CE173D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711707616" sldId="59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1707616" sldId="598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1707616" sldId="598"/>
            <ac:spMk id="5" creationId="{99DEABDB-6FAD-4697-9FCC-DA9E345122CE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962520965" sldId="59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962520965" sldId="599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962520965" sldId="599"/>
            <ac:spMk id="3" creationId="{8D4EF716-BBE7-45DF-9DF9-DFC98140144E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044981453" sldId="60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44981453" sldId="600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44981453" sldId="600"/>
            <ac:spMk id="5" creationId="{E940DCC5-8410-48F0-AA1A-B516F11E2B71}"/>
          </ac:spMkLst>
        </pc:spChg>
      </pc:sldChg>
      <pc:sldChg chg="modSp add mod">
        <pc:chgData name="Cristian Chilipirea" userId="34ab170da5908fc4" providerId="LiveId" clId="{99C4052E-A90C-4BC1-8A8B-39E5D2070E6F}" dt="2021-02-28T12:26:48.081" v="63" actId="790"/>
        <pc:sldMkLst>
          <pc:docMk/>
          <pc:sldMk cId="3948613112" sldId="60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48613112" sldId="601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48613112" sldId="601"/>
            <ac:spMk id="5" creationId="{8A7BE555-2F8A-4DDA-BC3D-A39878E03526}"/>
          </ac:spMkLst>
        </pc:spChg>
        <pc:spChg chg="mod">
          <ac:chgData name="Cristian Chilipirea" userId="34ab170da5908fc4" providerId="LiveId" clId="{99C4052E-A90C-4BC1-8A8B-39E5D2070E6F}" dt="2021-02-28T12:26:48.081" v="63" actId="790"/>
          <ac:spMkLst>
            <pc:docMk/>
            <pc:sldMk cId="3948613112" sldId="601"/>
            <ac:spMk id="21" creationId="{0EBA5793-83D0-46A6-A39C-6980DCE6DA8E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485695320" sldId="60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485695320" sldId="602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485695320" sldId="602"/>
            <ac:spMk id="5" creationId="{EB281BC7-84B6-4846-9AAD-8C0B7EFE8744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984853342" sldId="60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84853342" sldId="603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84853342" sldId="603"/>
            <ac:spMk id="5" creationId="{790B44B6-D262-4481-99A6-D57EB7339A97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884066094" sldId="60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884066094" sldId="604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884066094" sldId="604"/>
            <ac:spMk id="5" creationId="{3B441D4D-0199-469E-B973-D530287403AE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319897751" sldId="60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319897751" sldId="605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319897751" sldId="605"/>
            <ac:spMk id="5" creationId="{58881E73-E39A-4215-809F-5289D8758B69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329601204" sldId="60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329601204" sldId="606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329601204" sldId="606"/>
            <ac:spMk id="5" creationId="{CD5409B4-8364-40C4-B0C1-7DDAB612821B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748028044" sldId="60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48028044" sldId="607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48028044" sldId="607"/>
            <ac:spMk id="5" creationId="{3AA5D152-99EB-4721-B124-FE7A9D23F173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029723783" sldId="60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029723783" sldId="608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029723783" sldId="608"/>
            <ac:spMk id="5" creationId="{3D651431-3F47-4F85-867C-328E7C576BF2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444809045" sldId="60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44809045" sldId="609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44809045" sldId="609"/>
            <ac:spMk id="5" creationId="{1C31429F-54C5-4EFE-83EE-65534A2EDDAC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456891915" sldId="61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56891915" sldId="610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56891915" sldId="610"/>
            <ac:spMk id="5" creationId="{ABB988AE-B981-49CD-97AB-EEFCAE57E5EC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269401478" sldId="61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269401478" sldId="612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269401478" sldId="612"/>
            <ac:spMk id="5" creationId="{A8256973-72A9-42EC-BEC7-222F6F47299C}"/>
          </ac:spMkLst>
        </pc:spChg>
      </pc:sldChg>
      <pc:sldChg chg="addSp delSp modSp add mod">
        <pc:chgData name="Cristian Chilipirea" userId="34ab170da5908fc4" providerId="LiveId" clId="{99C4052E-A90C-4BC1-8A8B-39E5D2070E6F}" dt="2021-02-28T12:58:29.885" v="255" actId="790"/>
        <pc:sldMkLst>
          <pc:docMk/>
          <pc:sldMk cId="2919561066" sldId="613"/>
        </pc:sldMkLst>
        <pc:spChg chg="mod">
          <ac:chgData name="Cristian Chilipirea" userId="34ab170da5908fc4" providerId="LiveId" clId="{99C4052E-A90C-4BC1-8A8B-39E5D2070E6F}" dt="2021-02-28T12:58:29.885" v="255" actId="790"/>
          <ac:spMkLst>
            <pc:docMk/>
            <pc:sldMk cId="2919561066" sldId="613"/>
            <ac:spMk id="2" creationId="{145A80DF-413C-41A2-9C39-918D390F5420}"/>
          </ac:spMkLst>
        </pc:spChg>
        <pc:spChg chg="del mod">
          <ac:chgData name="Cristian Chilipirea" userId="34ab170da5908fc4" providerId="LiveId" clId="{99C4052E-A90C-4BC1-8A8B-39E5D2070E6F}" dt="2021-02-28T12:13:03.273" v="34" actId="478"/>
          <ac:spMkLst>
            <pc:docMk/>
            <pc:sldMk cId="2919561066" sldId="613"/>
            <ac:spMk id="3" creationId="{33AB8C56-3981-49A5-9B5D-B793D12BDE3E}"/>
          </ac:spMkLst>
        </pc:spChg>
        <pc:spChg chg="del mod">
          <ac:chgData name="Cristian Chilipirea" userId="34ab170da5908fc4" providerId="LiveId" clId="{99C4052E-A90C-4BC1-8A8B-39E5D2070E6F}" dt="2021-02-28T12:14:19.610" v="37" actId="478"/>
          <ac:spMkLst>
            <pc:docMk/>
            <pc:sldMk cId="2919561066" sldId="613"/>
            <ac:spMk id="5" creationId="{4E8ABF96-4C8D-4D4B-BF1A-A736C8CA74AB}"/>
          </ac:spMkLst>
        </pc:spChg>
        <pc:spChg chg="add del mod">
          <ac:chgData name="Cristian Chilipirea" userId="34ab170da5908fc4" providerId="LiveId" clId="{99C4052E-A90C-4BC1-8A8B-39E5D2070E6F}" dt="2021-02-28T12:14:25.281" v="39"/>
          <ac:spMkLst>
            <pc:docMk/>
            <pc:sldMk cId="2919561066" sldId="613"/>
            <ac:spMk id="6" creationId="{3D9F6DFA-7AA5-4AC0-98BC-FA98134D095D}"/>
          </ac:spMkLst>
        </pc:spChg>
      </pc:sldChg>
      <pc:sldChg chg="delSp modSp add mod">
        <pc:chgData name="Cristian Chilipirea" userId="34ab170da5908fc4" providerId="LiveId" clId="{99C4052E-A90C-4BC1-8A8B-39E5D2070E6F}" dt="2021-02-28T12:58:36.060" v="256" actId="790"/>
        <pc:sldMkLst>
          <pc:docMk/>
          <pc:sldMk cId="3172639705" sldId="614"/>
        </pc:sldMkLst>
        <pc:spChg chg="mod">
          <ac:chgData name="Cristian Chilipirea" userId="34ab170da5908fc4" providerId="LiveId" clId="{99C4052E-A90C-4BC1-8A8B-39E5D2070E6F}" dt="2021-02-28T12:58:36.060" v="256" actId="790"/>
          <ac:spMkLst>
            <pc:docMk/>
            <pc:sldMk cId="3172639705" sldId="614"/>
            <ac:spMk id="2" creationId="{145A80DF-413C-41A2-9C39-918D390F5420}"/>
          </ac:spMkLst>
        </pc:spChg>
        <pc:spChg chg="del mod">
          <ac:chgData name="Cristian Chilipirea" userId="34ab170da5908fc4" providerId="LiveId" clId="{99C4052E-A90C-4BC1-8A8B-39E5D2070E6F}" dt="2021-02-28T12:13:07.458" v="35" actId="478"/>
          <ac:spMkLst>
            <pc:docMk/>
            <pc:sldMk cId="3172639705" sldId="614"/>
            <ac:spMk id="8" creationId="{0A3F3A26-5302-4370-96A6-B880FFFE0562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4082489489" sldId="61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082489489" sldId="615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082489489" sldId="615"/>
            <ac:spMk id="10" creationId="{E50C2513-19C1-406C-BFC9-B727E1ACBF4F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2222932814" sldId="61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22932814" sldId="616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22932814" sldId="616"/>
            <ac:spMk id="11" creationId="{08A896E1-8FD5-4B48-94A4-06BF74CF18C5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3671577175" sldId="61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71577175" sldId="617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71577175" sldId="617"/>
            <ac:spMk id="12" creationId="{347CA9A1-F9BD-4904-A477-0AF189F7B6E6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4217856432" sldId="61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17856432" sldId="618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17856432" sldId="618"/>
            <ac:spMk id="13" creationId="{76FC6A58-9DEF-46C4-A2FF-A02403521761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1903833904" sldId="61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903833904" sldId="619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903833904" sldId="619"/>
            <ac:spMk id="14" creationId="{AFAB55B7-508A-46BE-A09C-08B598F4F40A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1427541841" sldId="62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427541841" sldId="620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427541841" sldId="620"/>
            <ac:spMk id="3" creationId="{907C8758-4E6F-4372-A4B5-BF5C824F83DA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4291518200" sldId="62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91518200" sldId="621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91518200" sldId="621"/>
            <ac:spMk id="3" creationId="{3B5A9670-A020-4AE6-84A9-1A6F9BA9A1BD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3098239973" sldId="62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98239973" sldId="622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98239973" sldId="622"/>
            <ac:spMk id="3" creationId="{A1640B59-E84C-44E4-83BF-D623B489C9BF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1997918954" sldId="62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997918954" sldId="623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997918954" sldId="623"/>
            <ac:spMk id="3" creationId="{EEBEDCC9-5612-41A0-A43F-1FBEEE57F898}"/>
          </ac:spMkLst>
        </pc:spChg>
      </pc:sldChg>
      <pc:sldChg chg="modSp add mod">
        <pc:chgData name="Cristian Chilipirea" userId="34ab170da5908fc4" providerId="LiveId" clId="{99C4052E-A90C-4BC1-8A8B-39E5D2070E6F}" dt="2021-02-28T12:19:38.538" v="56" actId="14100"/>
        <pc:sldMkLst>
          <pc:docMk/>
          <pc:sldMk cId="1876029715" sldId="62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876029715" sldId="624"/>
            <ac:spMk id="2" creationId="{73A44F9F-8268-4FB3-9798-BDE09DC2BE58}"/>
          </ac:spMkLst>
        </pc:spChg>
        <pc:spChg chg="mod">
          <ac:chgData name="Cristian Chilipirea" userId="34ab170da5908fc4" providerId="LiveId" clId="{99C4052E-A90C-4BC1-8A8B-39E5D2070E6F}" dt="2021-02-28T12:19:38.538" v="56" actId="14100"/>
          <ac:spMkLst>
            <pc:docMk/>
            <pc:sldMk cId="1876029715" sldId="624"/>
            <ac:spMk id="3" creationId="{9524C8DA-CA46-4AC8-A164-B76EC53B2325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876029715" sldId="624"/>
            <ac:spMk id="5" creationId="{13E297A3-F973-4766-94D7-9EFDCF2D5475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1552834307" sldId="62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52834307" sldId="625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52834307" sldId="625"/>
            <ac:spMk id="3" creationId="{480DB258-84FC-4C77-9B6C-8F167D285947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791408128" sldId="62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91408128" sldId="626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91408128" sldId="626"/>
            <ac:spMk id="3" creationId="{47EB15AB-7353-425C-AB15-CF726A923C58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1517287947" sldId="62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17287947" sldId="627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17287947" sldId="627"/>
            <ac:spMk id="3" creationId="{D1571AEF-D5BE-42D9-9992-4BFAF2DCE851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1507656073" sldId="62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07656073" sldId="628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07656073" sldId="628"/>
            <ac:spMk id="3" creationId="{FC231B8D-EA89-4100-9A4C-EE88473C4052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546258490" sldId="62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546258490" sldId="629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546258490" sldId="629"/>
            <ac:spMk id="3" creationId="{DD7C0398-E8F1-4B2D-856B-944E56507779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85156069" sldId="63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5156069" sldId="630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5156069" sldId="630"/>
            <ac:spMk id="3" creationId="{C41D4B92-7ABB-4992-B467-3B72FEC2AEB3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008001726" sldId="63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008001726" sldId="631"/>
            <ac:spMk id="2" creationId="{4717C1FB-84F1-49A3-8F25-733ECD791BF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008001726" sldId="631"/>
            <ac:spMk id="3" creationId="{2B8E49B1-4ACE-40E9-87CE-D9A4FAAA9C8B}"/>
          </ac:spMkLst>
        </pc:spChg>
      </pc:sldChg>
      <pc:sldChg chg="modSp add">
        <pc:chgData name="Cristian Chilipirea" userId="34ab170da5908fc4" providerId="LiveId" clId="{99C4052E-A90C-4BC1-8A8B-39E5D2070E6F}" dt="2021-02-28T12:34:36.104" v="82"/>
        <pc:sldMkLst>
          <pc:docMk/>
          <pc:sldMk cId="345249067" sldId="63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5249067" sldId="632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5249067" sldId="632"/>
            <ac:spMk id="3" creationId="{7C295282-B001-4E1F-B1C7-C20B6E55A7F7}"/>
          </ac:spMkLst>
        </pc:spChg>
        <pc:graphicFrameChg chg="mod">
          <ac:chgData name="Cristian Chilipirea" userId="34ab170da5908fc4" providerId="LiveId" clId="{99C4052E-A90C-4BC1-8A8B-39E5D2070E6F}" dt="2021-02-28T12:34:36.104" v="82"/>
          <ac:graphicFrameMkLst>
            <pc:docMk/>
            <pc:sldMk cId="345249067" sldId="632"/>
            <ac:graphicFrameMk id="6" creationId="{E410A42B-1B53-4975-9EC5-7CA8DCAA758B}"/>
          </ac:graphicFrameMkLst>
        </pc:graphicFrameChg>
      </pc:sldChg>
      <pc:sldChg chg="addSp delSp modSp add mod">
        <pc:chgData name="Cristian Chilipirea" userId="34ab170da5908fc4" providerId="LiveId" clId="{99C4052E-A90C-4BC1-8A8B-39E5D2070E6F}" dt="2021-02-28T12:35:32.196" v="84" actId="12385"/>
        <pc:sldMkLst>
          <pc:docMk/>
          <pc:sldMk cId="672748770" sldId="63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672748770" sldId="633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672748770" sldId="633"/>
            <ac:spMk id="3" creationId="{3416A40A-BA54-414A-A69A-B4DF9DFCE01F}"/>
          </ac:spMkLst>
        </pc:spChg>
        <pc:graphicFrameChg chg="modGraphic">
          <ac:chgData name="Cristian Chilipirea" userId="34ab170da5908fc4" providerId="LiveId" clId="{99C4052E-A90C-4BC1-8A8B-39E5D2070E6F}" dt="2021-02-28T12:35:32.196" v="84" actId="12385"/>
          <ac:graphicFrameMkLst>
            <pc:docMk/>
            <pc:sldMk cId="672748770" sldId="633"/>
            <ac:graphicFrameMk id="6" creationId="{E410A42B-1B53-4975-9EC5-7CA8DCAA758B}"/>
          </ac:graphicFrameMkLst>
        </pc:graphicFrameChg>
        <pc:graphicFrameChg chg="add del mod">
          <ac:chgData name="Cristian Chilipirea" userId="34ab170da5908fc4" providerId="LiveId" clId="{99C4052E-A90C-4BC1-8A8B-39E5D2070E6F}" dt="2021-02-28T12:33:32.678" v="78"/>
          <ac:graphicFrameMkLst>
            <pc:docMk/>
            <pc:sldMk cId="672748770" sldId="633"/>
            <ac:graphicFrameMk id="7" creationId="{0A0CDAE2-C98F-41C7-BA53-1B78A2E25866}"/>
          </ac:graphicFrameMkLst>
        </pc:graphicFrame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308790049" sldId="63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308790049" sldId="634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308790049" sldId="634"/>
            <ac:spMk id="3" creationId="{657BDD09-D0F9-4D02-B4E1-6D809A59FC63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836995851" sldId="63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836995851" sldId="635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836995851" sldId="635"/>
            <ac:spMk id="3" creationId="{1EBB2B24-A220-44DE-8EB5-D306429970D6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700168700" sldId="63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00168700" sldId="636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00168700" sldId="636"/>
            <ac:spMk id="3" creationId="{6D13EACD-4167-4EA1-9BDE-528CD51077EE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240652187" sldId="63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40652187" sldId="637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40652187" sldId="637"/>
            <ac:spMk id="3" creationId="{6A513FA2-2B90-469B-A61B-66485F631ACA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849444599" sldId="63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849444599" sldId="638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849444599" sldId="638"/>
            <ac:spMk id="5" creationId="{70A367F7-9D5F-4A36-ABC4-5DF6A4DFEC0E}"/>
          </ac:spMkLst>
        </pc:spChg>
      </pc:sldChg>
      <pc:sldChg chg="modSp add mod">
        <pc:chgData name="Cristian Chilipirea" userId="34ab170da5908fc4" providerId="LiveId" clId="{99C4052E-A90C-4BC1-8A8B-39E5D2070E6F}" dt="2021-02-28T12:36:33.682" v="86"/>
        <pc:sldMkLst>
          <pc:docMk/>
          <pc:sldMk cId="2323239643" sldId="63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323239643" sldId="639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323239643" sldId="639"/>
            <ac:spMk id="3" creationId="{D466B3C3-5070-4A0F-A3C4-0E3437BF2266}"/>
          </ac:spMkLst>
        </pc:spChg>
        <pc:graphicFrameChg chg="modGraphic">
          <ac:chgData name="Cristian Chilipirea" userId="34ab170da5908fc4" providerId="LiveId" clId="{99C4052E-A90C-4BC1-8A8B-39E5D2070E6F}" dt="2021-02-28T12:36:33.682" v="86"/>
          <ac:graphicFrameMkLst>
            <pc:docMk/>
            <pc:sldMk cId="2323239643" sldId="639"/>
            <ac:graphicFrameMk id="8" creationId="{3BB300F4-A9B4-4EB2-AC77-C2913AC72AE6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37:05.375" v="91"/>
        <pc:sldMkLst>
          <pc:docMk/>
          <pc:sldMk cId="846565428" sldId="64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46565428" sldId="640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46565428" sldId="640"/>
            <ac:spMk id="3" creationId="{480CEB46-D5D3-43B7-8540-45D33D5D1415}"/>
          </ac:spMkLst>
        </pc:spChg>
        <pc:graphicFrameChg chg="modGraphic">
          <ac:chgData name="Cristian Chilipirea" userId="34ab170da5908fc4" providerId="LiveId" clId="{99C4052E-A90C-4BC1-8A8B-39E5D2070E6F}" dt="2021-02-28T12:37:05.375" v="91"/>
          <ac:graphicFrameMkLst>
            <pc:docMk/>
            <pc:sldMk cId="846565428" sldId="640"/>
            <ac:graphicFrameMk id="5" creationId="{117CAFB4-7E92-47E5-B915-BC13D815B346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36:52.241" v="88"/>
        <pc:sldMkLst>
          <pc:docMk/>
          <pc:sldMk cId="1536744534" sldId="64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36744534" sldId="641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36744534" sldId="641"/>
            <ac:spMk id="3" creationId="{889BD05E-7402-459E-AA53-B93BA7280D84}"/>
          </ac:spMkLst>
        </pc:spChg>
        <pc:graphicFrameChg chg="modGraphic">
          <ac:chgData name="Cristian Chilipirea" userId="34ab170da5908fc4" providerId="LiveId" clId="{99C4052E-A90C-4BC1-8A8B-39E5D2070E6F}" dt="2021-02-28T12:36:52.241" v="88"/>
          <ac:graphicFrameMkLst>
            <pc:docMk/>
            <pc:sldMk cId="1536744534" sldId="641"/>
            <ac:graphicFrameMk id="8" creationId="{3BB300F4-A9B4-4EB2-AC77-C2913AC72AE6}"/>
          </ac:graphicFrameMkLst>
        </pc:graphicFrame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608252700" sldId="64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608252700" sldId="642"/>
            <ac:spMk id="2" creationId="{2791D35B-F69E-4E69-9B3C-B097D567AA7B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608252700" sldId="642"/>
            <ac:spMk id="3" creationId="{61039935-5FCC-49EA-9787-04D9747DCFD4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608252700" sldId="642"/>
            <ac:spMk id="5" creationId="{55617AB2-E05D-4CCE-8691-92ACCA1C7A58}"/>
          </ac:spMkLst>
        </pc:spChg>
      </pc:sldChg>
      <pc:sldChg chg="modSp add mod">
        <pc:chgData name="Cristian Chilipirea" userId="34ab170da5908fc4" providerId="LiveId" clId="{99C4052E-A90C-4BC1-8A8B-39E5D2070E6F}" dt="2021-02-28T12:37:21.438" v="92" actId="207"/>
        <pc:sldMkLst>
          <pc:docMk/>
          <pc:sldMk cId="3521333921" sldId="64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21333921" sldId="643"/>
            <ac:spMk id="2" creationId="{24842E98-A5DC-483E-BD34-958EB58E2D1F}"/>
          </ac:spMkLst>
        </pc:spChg>
        <pc:spChg chg="mod">
          <ac:chgData name="Cristian Chilipirea" userId="34ab170da5908fc4" providerId="LiveId" clId="{99C4052E-A90C-4BC1-8A8B-39E5D2070E6F}" dt="2021-02-28T12:37:21.438" v="92" actId="207"/>
          <ac:spMkLst>
            <pc:docMk/>
            <pc:sldMk cId="3521333921" sldId="643"/>
            <ac:spMk id="3" creationId="{BB4242A2-F029-47A2-91E5-B2A3C70CC59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21333921" sldId="643"/>
            <ac:spMk id="5" creationId="{126A1AE4-77C5-493C-8E65-54EB59286753}"/>
          </ac:spMkLst>
        </pc:spChg>
      </pc:sldChg>
      <pc:sldChg chg="modSp add mod">
        <pc:chgData name="Cristian Chilipirea" userId="34ab170da5908fc4" providerId="LiveId" clId="{99C4052E-A90C-4BC1-8A8B-39E5D2070E6F}" dt="2021-02-28T12:37:36.605" v="93"/>
        <pc:sldMkLst>
          <pc:docMk/>
          <pc:sldMk cId="3088798341" sldId="64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88798341" sldId="644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88798341" sldId="644"/>
            <ac:spMk id="3" creationId="{E0139398-375D-4C9D-9C7E-CF199FA5D354}"/>
          </ac:spMkLst>
        </pc:spChg>
        <pc:graphicFrameChg chg="modGraphic">
          <ac:chgData name="Cristian Chilipirea" userId="34ab170da5908fc4" providerId="LiveId" clId="{99C4052E-A90C-4BC1-8A8B-39E5D2070E6F}" dt="2021-02-28T12:37:36.605" v="93"/>
          <ac:graphicFrameMkLst>
            <pc:docMk/>
            <pc:sldMk cId="3088798341" sldId="644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37:47.418" v="94"/>
        <pc:sldMkLst>
          <pc:docMk/>
          <pc:sldMk cId="3544728985" sldId="64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44728985" sldId="646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44728985" sldId="646"/>
            <ac:spMk id="3" creationId="{EBFDA234-32E0-41F0-A4FB-F10EDEC6B872}"/>
          </ac:spMkLst>
        </pc:spChg>
        <pc:graphicFrameChg chg="modGraphic">
          <ac:chgData name="Cristian Chilipirea" userId="34ab170da5908fc4" providerId="LiveId" clId="{99C4052E-A90C-4BC1-8A8B-39E5D2070E6F}" dt="2021-02-28T12:37:47.418" v="94"/>
          <ac:graphicFrameMkLst>
            <pc:docMk/>
            <pc:sldMk cId="3544728985" sldId="646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38:05.346" v="96"/>
        <pc:sldMkLst>
          <pc:docMk/>
          <pc:sldMk cId="1783604243" sldId="64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83604243" sldId="647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83604243" sldId="647"/>
            <ac:spMk id="3" creationId="{CAB929E6-7A00-4D0A-8884-84335D6AA52A}"/>
          </ac:spMkLst>
        </pc:spChg>
        <pc:graphicFrameChg chg="modGraphic">
          <ac:chgData name="Cristian Chilipirea" userId="34ab170da5908fc4" providerId="LiveId" clId="{99C4052E-A90C-4BC1-8A8B-39E5D2070E6F}" dt="2021-02-28T12:38:05.346" v="96"/>
          <ac:graphicFrameMkLst>
            <pc:docMk/>
            <pc:sldMk cId="1783604243" sldId="647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38:29.032" v="99"/>
        <pc:sldMkLst>
          <pc:docMk/>
          <pc:sldMk cId="2075618015" sldId="64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75618015" sldId="648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75618015" sldId="648"/>
            <ac:spMk id="3" creationId="{0B05B69D-8515-44B0-9386-507B46A339CC}"/>
          </ac:spMkLst>
        </pc:spChg>
        <pc:graphicFrameChg chg="modGraphic">
          <ac:chgData name="Cristian Chilipirea" userId="34ab170da5908fc4" providerId="LiveId" clId="{99C4052E-A90C-4BC1-8A8B-39E5D2070E6F}" dt="2021-02-28T12:38:29.032" v="99"/>
          <ac:graphicFrameMkLst>
            <pc:docMk/>
            <pc:sldMk cId="2075618015" sldId="648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1:59.128" v="108" actId="207"/>
        <pc:sldMkLst>
          <pc:docMk/>
          <pc:sldMk cId="4223136636" sldId="64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23136636" sldId="649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23136636" sldId="649"/>
            <ac:spMk id="3" creationId="{6F6C1CB0-DC44-45E0-927B-578C5ED59218}"/>
          </ac:spMkLst>
        </pc:spChg>
        <pc:spChg chg="mod">
          <ac:chgData name="Cristian Chilipirea" userId="34ab170da5908fc4" providerId="LiveId" clId="{99C4052E-A90C-4BC1-8A8B-39E5D2070E6F}" dt="2021-02-28T12:41:50.111" v="106" actId="207"/>
          <ac:spMkLst>
            <pc:docMk/>
            <pc:sldMk cId="4223136636" sldId="649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1:59.128" v="108" actId="207"/>
          <ac:spMkLst>
            <pc:docMk/>
            <pc:sldMk cId="4223136636" sldId="649"/>
            <ac:spMk id="9" creationId="{8F811F79-8A19-4CD7-8602-2FFC3639CB98}"/>
          </ac:spMkLst>
        </pc:spChg>
        <pc:graphicFrameChg chg="modGraphic">
          <ac:chgData name="Cristian Chilipirea" userId="34ab170da5908fc4" providerId="LiveId" clId="{99C4052E-A90C-4BC1-8A8B-39E5D2070E6F}" dt="2021-02-28T12:41:18.765" v="102"/>
          <ac:graphicFrameMkLst>
            <pc:docMk/>
            <pc:sldMk cId="4223136636" sldId="649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2:26.249" v="113" actId="207"/>
        <pc:sldMkLst>
          <pc:docMk/>
          <pc:sldMk cId="2492944796" sldId="65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92944796" sldId="650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92944796" sldId="650"/>
            <ac:spMk id="3" creationId="{C4F7157F-DF8B-48B5-AF21-40BBF5DD80B1}"/>
          </ac:spMkLst>
        </pc:spChg>
        <pc:spChg chg="mod">
          <ac:chgData name="Cristian Chilipirea" userId="34ab170da5908fc4" providerId="LiveId" clId="{99C4052E-A90C-4BC1-8A8B-39E5D2070E6F}" dt="2021-02-28T12:42:26.249" v="113" actId="207"/>
          <ac:spMkLst>
            <pc:docMk/>
            <pc:sldMk cId="2492944796" sldId="650"/>
            <ac:spMk id="6" creationId="{CE9E73BA-2799-45FA-92D3-E07769711E9E}"/>
          </ac:spMkLst>
        </pc:spChg>
        <pc:graphicFrameChg chg="modGraphic">
          <ac:chgData name="Cristian Chilipirea" userId="34ab170da5908fc4" providerId="LiveId" clId="{99C4052E-A90C-4BC1-8A8B-39E5D2070E6F}" dt="2021-02-28T12:42:16.203" v="111"/>
          <ac:graphicFrameMkLst>
            <pc:docMk/>
            <pc:sldMk cId="2492944796" sldId="650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2:53.033" v="118"/>
        <pc:sldMkLst>
          <pc:docMk/>
          <pc:sldMk cId="1231496513" sldId="65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231496513" sldId="651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231496513" sldId="651"/>
            <ac:spMk id="3" creationId="{971C0B09-396A-496D-A6C3-18623EBEC696}"/>
          </ac:spMkLst>
        </pc:spChg>
        <pc:spChg chg="mod">
          <ac:chgData name="Cristian Chilipirea" userId="34ab170da5908fc4" providerId="LiveId" clId="{99C4052E-A90C-4BC1-8A8B-39E5D2070E6F}" dt="2021-02-28T12:42:41.631" v="115" actId="207"/>
          <ac:spMkLst>
            <pc:docMk/>
            <pc:sldMk cId="1231496513" sldId="651"/>
            <ac:spMk id="6" creationId="{CE9E73BA-2799-45FA-92D3-E07769711E9E}"/>
          </ac:spMkLst>
        </pc:spChg>
        <pc:graphicFrameChg chg="modGraphic">
          <ac:chgData name="Cristian Chilipirea" userId="34ab170da5908fc4" providerId="LiveId" clId="{99C4052E-A90C-4BC1-8A8B-39E5D2070E6F}" dt="2021-02-28T12:42:53.033" v="118"/>
          <ac:graphicFrameMkLst>
            <pc:docMk/>
            <pc:sldMk cId="1231496513" sldId="651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3:38.395" v="127"/>
        <pc:sldMkLst>
          <pc:docMk/>
          <pc:sldMk cId="3400052545" sldId="65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00052545" sldId="652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00052545" sldId="652"/>
            <ac:spMk id="3" creationId="{9F2A22A8-668F-4D1B-8983-2E38995B87B5}"/>
          </ac:spMkLst>
        </pc:spChg>
        <pc:spChg chg="mod">
          <ac:chgData name="Cristian Chilipirea" userId="34ab170da5908fc4" providerId="LiveId" clId="{99C4052E-A90C-4BC1-8A8B-39E5D2070E6F}" dt="2021-02-28T12:43:04.567" v="120" actId="207"/>
          <ac:spMkLst>
            <pc:docMk/>
            <pc:sldMk cId="3400052545" sldId="652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3:13.007" v="122" actId="207"/>
          <ac:spMkLst>
            <pc:docMk/>
            <pc:sldMk cId="3400052545" sldId="652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43:20.996" v="124" actId="207"/>
          <ac:spMkLst>
            <pc:docMk/>
            <pc:sldMk cId="3400052545" sldId="652"/>
            <ac:spMk id="12" creationId="{7E5BF11A-56B6-47E3-A076-24A629E1C9E4}"/>
          </ac:spMkLst>
        </pc:spChg>
        <pc:graphicFrameChg chg="modGraphic">
          <ac:chgData name="Cristian Chilipirea" userId="34ab170da5908fc4" providerId="LiveId" clId="{99C4052E-A90C-4BC1-8A8B-39E5D2070E6F}" dt="2021-02-28T12:43:38.395" v="127"/>
          <ac:graphicFrameMkLst>
            <pc:docMk/>
            <pc:sldMk cId="3400052545" sldId="652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4:29.508" v="136"/>
        <pc:sldMkLst>
          <pc:docMk/>
          <pc:sldMk cId="2672357880" sldId="65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672357880" sldId="653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672357880" sldId="653"/>
            <ac:spMk id="3" creationId="{F15E2493-2216-48C7-97BC-7BB72B5DC5C6}"/>
          </ac:spMkLst>
        </pc:spChg>
        <pc:spChg chg="mod">
          <ac:chgData name="Cristian Chilipirea" userId="34ab170da5908fc4" providerId="LiveId" clId="{99C4052E-A90C-4BC1-8A8B-39E5D2070E6F}" dt="2021-02-28T12:43:52.126" v="129" actId="207"/>
          <ac:spMkLst>
            <pc:docMk/>
            <pc:sldMk cId="2672357880" sldId="653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3:59.691" v="131" actId="207"/>
          <ac:spMkLst>
            <pc:docMk/>
            <pc:sldMk cId="2672357880" sldId="653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44:07.521" v="133" actId="207"/>
          <ac:spMkLst>
            <pc:docMk/>
            <pc:sldMk cId="2672357880" sldId="653"/>
            <ac:spMk id="12" creationId="{7E5BF11A-56B6-47E3-A076-24A629E1C9E4}"/>
          </ac:spMkLst>
        </pc:spChg>
        <pc:graphicFrameChg chg="modGraphic">
          <ac:chgData name="Cristian Chilipirea" userId="34ab170da5908fc4" providerId="LiveId" clId="{99C4052E-A90C-4BC1-8A8B-39E5D2070E6F}" dt="2021-02-28T12:44:29.508" v="136"/>
          <ac:graphicFrameMkLst>
            <pc:docMk/>
            <pc:sldMk cId="2672357880" sldId="653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5:52.030" v="144" actId="207"/>
        <pc:sldMkLst>
          <pc:docMk/>
          <pc:sldMk cId="2827525949" sldId="65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827525949" sldId="654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827525949" sldId="654"/>
            <ac:spMk id="3" creationId="{4264C811-C849-46E7-82C2-D2E82063D8F0}"/>
          </ac:spMkLst>
        </pc:spChg>
        <pc:spChg chg="mod">
          <ac:chgData name="Cristian Chilipirea" userId="34ab170da5908fc4" providerId="LiveId" clId="{99C4052E-A90C-4BC1-8A8B-39E5D2070E6F}" dt="2021-02-28T12:45:44.175" v="142" actId="207"/>
          <ac:spMkLst>
            <pc:docMk/>
            <pc:sldMk cId="2827525949" sldId="654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5:52.030" v="144" actId="207"/>
          <ac:spMkLst>
            <pc:docMk/>
            <pc:sldMk cId="2827525949" sldId="654"/>
            <ac:spMk id="9" creationId="{8F811F79-8A19-4CD7-8602-2FFC3639CB98}"/>
          </ac:spMkLst>
        </pc:spChg>
        <pc:graphicFrameChg chg="modGraphic">
          <ac:chgData name="Cristian Chilipirea" userId="34ab170da5908fc4" providerId="LiveId" clId="{99C4052E-A90C-4BC1-8A8B-39E5D2070E6F}" dt="2021-02-28T12:45:35.542" v="140"/>
          <ac:graphicFrameMkLst>
            <pc:docMk/>
            <pc:sldMk cId="2827525949" sldId="654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6:31.746" v="154"/>
        <pc:sldMkLst>
          <pc:docMk/>
          <pc:sldMk cId="1190642748" sldId="65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90642748" sldId="655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90642748" sldId="655"/>
            <ac:spMk id="3" creationId="{0CBD4063-A307-4065-B25F-F900B402D071}"/>
          </ac:spMkLst>
        </pc:spChg>
        <pc:spChg chg="mod">
          <ac:chgData name="Cristian Chilipirea" userId="34ab170da5908fc4" providerId="LiveId" clId="{99C4052E-A90C-4BC1-8A8B-39E5D2070E6F}" dt="2021-02-28T12:46:03.902" v="146" actId="207"/>
          <ac:spMkLst>
            <pc:docMk/>
            <pc:sldMk cId="1190642748" sldId="655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6:11.431" v="148" actId="207"/>
          <ac:spMkLst>
            <pc:docMk/>
            <pc:sldMk cId="1190642748" sldId="655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46:18.907" v="150" actId="207"/>
          <ac:spMkLst>
            <pc:docMk/>
            <pc:sldMk cId="1190642748" sldId="655"/>
            <ac:spMk id="12" creationId="{7E5BF11A-56B6-47E3-A076-24A629E1C9E4}"/>
          </ac:spMkLst>
        </pc:spChg>
        <pc:graphicFrameChg chg="modGraphic">
          <ac:chgData name="Cristian Chilipirea" userId="34ab170da5908fc4" providerId="LiveId" clId="{99C4052E-A90C-4BC1-8A8B-39E5D2070E6F}" dt="2021-02-28T12:46:31.746" v="154"/>
          <ac:graphicFrameMkLst>
            <pc:docMk/>
            <pc:sldMk cId="1190642748" sldId="655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7:28.768" v="166" actId="207"/>
        <pc:sldMkLst>
          <pc:docMk/>
          <pc:sldMk cId="2583344523" sldId="65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83344523" sldId="656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83344523" sldId="656"/>
            <ac:spMk id="3" creationId="{A8F406E8-E7C3-4411-9C9D-A4A294DA9D41}"/>
          </ac:spMkLst>
        </pc:spChg>
        <pc:spChg chg="mod">
          <ac:chgData name="Cristian Chilipirea" userId="34ab170da5908fc4" providerId="LiveId" clId="{99C4052E-A90C-4BC1-8A8B-39E5D2070E6F}" dt="2021-02-28T12:46:44.042" v="156" actId="207"/>
          <ac:spMkLst>
            <pc:docMk/>
            <pc:sldMk cId="2583344523" sldId="656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6:52.980" v="158" actId="207"/>
          <ac:spMkLst>
            <pc:docMk/>
            <pc:sldMk cId="2583344523" sldId="656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47:01.375" v="160" actId="207"/>
          <ac:spMkLst>
            <pc:docMk/>
            <pc:sldMk cId="2583344523" sldId="656"/>
            <ac:spMk id="12" creationId="{7E5BF11A-56B6-47E3-A076-24A629E1C9E4}"/>
          </ac:spMkLst>
        </pc:spChg>
        <pc:spChg chg="mod">
          <ac:chgData name="Cristian Chilipirea" userId="34ab170da5908fc4" providerId="LiveId" clId="{99C4052E-A90C-4BC1-8A8B-39E5D2070E6F}" dt="2021-02-28T12:47:28.768" v="166" actId="207"/>
          <ac:spMkLst>
            <pc:docMk/>
            <pc:sldMk cId="2583344523" sldId="656"/>
            <ac:spMk id="15" creationId="{EB9FCDF9-13A5-488C-8001-B191D272A1C6}"/>
          </ac:spMkLst>
        </pc:spChg>
        <pc:graphicFrameChg chg="modGraphic">
          <ac:chgData name="Cristian Chilipirea" userId="34ab170da5908fc4" providerId="LiveId" clId="{99C4052E-A90C-4BC1-8A8B-39E5D2070E6F}" dt="2021-02-28T12:47:14.935" v="164"/>
          <ac:graphicFrameMkLst>
            <pc:docMk/>
            <pc:sldMk cId="2583344523" sldId="656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8:25.770" v="176" actId="207"/>
        <pc:sldMkLst>
          <pc:docMk/>
          <pc:sldMk cId="2021335195" sldId="65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21335195" sldId="657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21335195" sldId="657"/>
            <ac:spMk id="3" creationId="{547E6412-9481-4C01-9804-EC4D01E1569C}"/>
          </ac:spMkLst>
        </pc:spChg>
        <pc:spChg chg="mod">
          <ac:chgData name="Cristian Chilipirea" userId="34ab170da5908fc4" providerId="LiveId" clId="{99C4052E-A90C-4BC1-8A8B-39E5D2070E6F}" dt="2021-02-28T12:48:25.770" v="176" actId="207"/>
          <ac:spMkLst>
            <pc:docMk/>
            <pc:sldMk cId="2021335195" sldId="657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8:20.838" v="174" actId="207"/>
          <ac:spMkLst>
            <pc:docMk/>
            <pc:sldMk cId="2021335195" sldId="657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48:14.615" v="172" actId="207"/>
          <ac:spMkLst>
            <pc:docMk/>
            <pc:sldMk cId="2021335195" sldId="657"/>
            <ac:spMk id="12" creationId="{7E5BF11A-56B6-47E3-A076-24A629E1C9E4}"/>
          </ac:spMkLst>
        </pc:spChg>
        <pc:graphicFrameChg chg="modGraphic">
          <ac:chgData name="Cristian Chilipirea" userId="34ab170da5908fc4" providerId="LiveId" clId="{99C4052E-A90C-4BC1-8A8B-39E5D2070E6F}" dt="2021-02-28T12:48:04.188" v="170"/>
          <ac:graphicFrameMkLst>
            <pc:docMk/>
            <pc:sldMk cId="2021335195" sldId="657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3:00:06.345" v="262"/>
        <pc:sldMkLst>
          <pc:docMk/>
          <pc:sldMk cId="1721777327" sldId="65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21777327" sldId="658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21777327" sldId="658"/>
            <ac:spMk id="3" creationId="{6FA3B55C-13CB-475F-A82A-0B8024607A36}"/>
          </ac:spMkLst>
        </pc:spChg>
        <pc:spChg chg="mod">
          <ac:chgData name="Cristian Chilipirea" userId="34ab170da5908fc4" providerId="LiveId" clId="{99C4052E-A90C-4BC1-8A8B-39E5D2070E6F}" dt="2021-02-28T12:48:44.648" v="178" actId="207"/>
          <ac:spMkLst>
            <pc:docMk/>
            <pc:sldMk cId="1721777327" sldId="658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8:49.283" v="180" actId="207"/>
          <ac:spMkLst>
            <pc:docMk/>
            <pc:sldMk cId="1721777327" sldId="658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48:55.896" v="182" actId="207"/>
          <ac:spMkLst>
            <pc:docMk/>
            <pc:sldMk cId="1721777327" sldId="658"/>
            <ac:spMk id="12" creationId="{7E5BF11A-56B6-47E3-A076-24A629E1C9E4}"/>
          </ac:spMkLst>
        </pc:spChg>
        <pc:graphicFrameChg chg="modGraphic">
          <ac:chgData name="Cristian Chilipirea" userId="34ab170da5908fc4" providerId="LiveId" clId="{99C4052E-A90C-4BC1-8A8B-39E5D2070E6F}" dt="2021-02-28T13:00:06.345" v="262"/>
          <ac:graphicFrameMkLst>
            <pc:docMk/>
            <pc:sldMk cId="1721777327" sldId="658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9:41.941" v="194"/>
        <pc:sldMkLst>
          <pc:docMk/>
          <pc:sldMk cId="660577042" sldId="65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660577042" sldId="659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660577042" sldId="659"/>
            <ac:spMk id="3" creationId="{A5B2ECAD-F772-4B95-8FA3-6BF495C7C2FD}"/>
          </ac:spMkLst>
        </pc:spChg>
        <pc:spChg chg="mod">
          <ac:chgData name="Cristian Chilipirea" userId="34ab170da5908fc4" providerId="LiveId" clId="{99C4052E-A90C-4BC1-8A8B-39E5D2070E6F}" dt="2021-02-28T12:49:05.977" v="184" actId="207"/>
          <ac:spMkLst>
            <pc:docMk/>
            <pc:sldMk cId="660577042" sldId="659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9:14.010" v="186" actId="207"/>
          <ac:spMkLst>
            <pc:docMk/>
            <pc:sldMk cId="660577042" sldId="659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49:20.357" v="188" actId="207"/>
          <ac:spMkLst>
            <pc:docMk/>
            <pc:sldMk cId="660577042" sldId="659"/>
            <ac:spMk id="12" creationId="{7E5BF11A-56B6-47E3-A076-24A629E1C9E4}"/>
          </ac:spMkLst>
        </pc:spChg>
        <pc:spChg chg="mod">
          <ac:chgData name="Cristian Chilipirea" userId="34ab170da5908fc4" providerId="LiveId" clId="{99C4052E-A90C-4BC1-8A8B-39E5D2070E6F}" dt="2021-02-28T12:49:27.935" v="190" actId="207"/>
          <ac:spMkLst>
            <pc:docMk/>
            <pc:sldMk cId="660577042" sldId="659"/>
            <ac:spMk id="15" creationId="{EB9FCDF9-13A5-488C-8001-B191D272A1C6}"/>
          </ac:spMkLst>
        </pc:spChg>
        <pc:graphicFrameChg chg="modGraphic">
          <ac:chgData name="Cristian Chilipirea" userId="34ab170da5908fc4" providerId="LiveId" clId="{99C4052E-A90C-4BC1-8A8B-39E5D2070E6F}" dt="2021-02-28T12:49:41.941" v="194"/>
          <ac:graphicFrameMkLst>
            <pc:docMk/>
            <pc:sldMk cId="660577042" sldId="659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50:37.944" v="204"/>
        <pc:sldMkLst>
          <pc:docMk/>
          <pc:sldMk cId="3793223334" sldId="66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93223334" sldId="660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93223334" sldId="660"/>
            <ac:spMk id="3" creationId="{8649C971-3887-4909-B99C-D5CD500207CD}"/>
          </ac:spMkLst>
        </pc:spChg>
        <pc:spChg chg="mod">
          <ac:chgData name="Cristian Chilipirea" userId="34ab170da5908fc4" providerId="LiveId" clId="{99C4052E-A90C-4BC1-8A8B-39E5D2070E6F}" dt="2021-02-28T12:50:12.771" v="196" actId="207"/>
          <ac:spMkLst>
            <pc:docMk/>
            <pc:sldMk cId="3793223334" sldId="660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50:18.397" v="198" actId="207"/>
          <ac:spMkLst>
            <pc:docMk/>
            <pc:sldMk cId="3793223334" sldId="660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50:23.882" v="200" actId="207"/>
          <ac:spMkLst>
            <pc:docMk/>
            <pc:sldMk cId="3793223334" sldId="660"/>
            <ac:spMk id="12" creationId="{7E5BF11A-56B6-47E3-A076-24A629E1C9E4}"/>
          </ac:spMkLst>
        </pc:spChg>
        <pc:graphicFrameChg chg="modGraphic">
          <ac:chgData name="Cristian Chilipirea" userId="34ab170da5908fc4" providerId="LiveId" clId="{99C4052E-A90C-4BC1-8A8B-39E5D2070E6F}" dt="2021-02-28T12:50:37.944" v="204"/>
          <ac:graphicFrameMkLst>
            <pc:docMk/>
            <pc:sldMk cId="3793223334" sldId="660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51:47.427" v="219" actId="207"/>
        <pc:sldMkLst>
          <pc:docMk/>
          <pc:sldMk cId="1764957005" sldId="66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64957005" sldId="661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64957005" sldId="661"/>
            <ac:spMk id="3" creationId="{7D26F9F5-968B-4E63-BD10-14D891CC4AFB}"/>
          </ac:spMkLst>
        </pc:spChg>
        <pc:spChg chg="mod">
          <ac:chgData name="Cristian Chilipirea" userId="34ab170da5908fc4" providerId="LiveId" clId="{99C4052E-A90C-4BC1-8A8B-39E5D2070E6F}" dt="2021-02-28T12:50:49.042" v="206" actId="207"/>
          <ac:spMkLst>
            <pc:docMk/>
            <pc:sldMk cId="1764957005" sldId="661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50:53.888" v="208" actId="207"/>
          <ac:spMkLst>
            <pc:docMk/>
            <pc:sldMk cId="1764957005" sldId="661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51:01.539" v="210" actId="207"/>
          <ac:spMkLst>
            <pc:docMk/>
            <pc:sldMk cId="1764957005" sldId="661"/>
            <ac:spMk id="12" creationId="{7E5BF11A-56B6-47E3-A076-24A629E1C9E4}"/>
          </ac:spMkLst>
        </pc:spChg>
        <pc:spChg chg="mod">
          <ac:chgData name="Cristian Chilipirea" userId="34ab170da5908fc4" providerId="LiveId" clId="{99C4052E-A90C-4BC1-8A8B-39E5D2070E6F}" dt="2021-02-28T12:51:47.427" v="219" actId="207"/>
          <ac:spMkLst>
            <pc:docMk/>
            <pc:sldMk cId="1764957005" sldId="661"/>
            <ac:spMk id="15" creationId="{EB9FCDF9-13A5-488C-8001-B191D272A1C6}"/>
          </ac:spMkLst>
        </pc:spChg>
        <pc:graphicFrameChg chg="modGraphic">
          <ac:chgData name="Cristian Chilipirea" userId="34ab170da5908fc4" providerId="LiveId" clId="{99C4052E-A90C-4BC1-8A8B-39E5D2070E6F}" dt="2021-02-28T12:51:33.364" v="216"/>
          <ac:graphicFrameMkLst>
            <pc:docMk/>
            <pc:sldMk cId="1764957005" sldId="661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53:46.508" v="229"/>
        <pc:sldMkLst>
          <pc:docMk/>
          <pc:sldMk cId="3057541961" sldId="66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57541961" sldId="662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57541961" sldId="662"/>
            <ac:spMk id="3" creationId="{FA392DE8-799C-402B-A53B-A0A9D466F11F}"/>
          </ac:spMkLst>
        </pc:spChg>
        <pc:spChg chg="mod">
          <ac:chgData name="Cristian Chilipirea" userId="34ab170da5908fc4" providerId="LiveId" clId="{99C4052E-A90C-4BC1-8A8B-39E5D2070E6F}" dt="2021-02-28T12:52:14.023" v="223" actId="207"/>
          <ac:spMkLst>
            <pc:docMk/>
            <pc:sldMk cId="3057541961" sldId="662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52:09.357" v="221" actId="207"/>
          <ac:spMkLst>
            <pc:docMk/>
            <pc:sldMk cId="3057541961" sldId="662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52:21.718" v="225" actId="207"/>
          <ac:spMkLst>
            <pc:docMk/>
            <pc:sldMk cId="3057541961" sldId="662"/>
            <ac:spMk id="12" creationId="{7E5BF11A-56B6-47E3-A076-24A629E1C9E4}"/>
          </ac:spMkLst>
        </pc:spChg>
        <pc:graphicFrameChg chg="modGraphic">
          <ac:chgData name="Cristian Chilipirea" userId="34ab170da5908fc4" providerId="LiveId" clId="{99C4052E-A90C-4BC1-8A8B-39E5D2070E6F}" dt="2021-02-28T12:53:46.508" v="229"/>
          <ac:graphicFrameMkLst>
            <pc:docMk/>
            <pc:sldMk cId="3057541961" sldId="662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54:29.189" v="239"/>
        <pc:sldMkLst>
          <pc:docMk/>
          <pc:sldMk cId="1160227122" sldId="66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60227122" sldId="663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60227122" sldId="663"/>
            <ac:spMk id="3" creationId="{8B56351F-4030-48CF-A0FC-582418E2F166}"/>
          </ac:spMkLst>
        </pc:spChg>
        <pc:spChg chg="mod">
          <ac:chgData name="Cristian Chilipirea" userId="34ab170da5908fc4" providerId="LiveId" clId="{99C4052E-A90C-4BC1-8A8B-39E5D2070E6F}" dt="2021-02-28T12:54:11.317" v="235" actId="207"/>
          <ac:spMkLst>
            <pc:docMk/>
            <pc:sldMk cId="1160227122" sldId="663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54:03.715" v="233" actId="207"/>
          <ac:spMkLst>
            <pc:docMk/>
            <pc:sldMk cId="1160227122" sldId="663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53:57.937" v="231" actId="207"/>
          <ac:spMkLst>
            <pc:docMk/>
            <pc:sldMk cId="1160227122" sldId="663"/>
            <ac:spMk id="12" creationId="{7E5BF11A-56B6-47E3-A076-24A629E1C9E4}"/>
          </ac:spMkLst>
        </pc:spChg>
        <pc:graphicFrameChg chg="modGraphic">
          <ac:chgData name="Cristian Chilipirea" userId="34ab170da5908fc4" providerId="LiveId" clId="{99C4052E-A90C-4BC1-8A8B-39E5D2070E6F}" dt="2021-02-28T12:54:29.189" v="239"/>
          <ac:graphicFrameMkLst>
            <pc:docMk/>
            <pc:sldMk cId="1160227122" sldId="663"/>
            <ac:graphicFrameMk id="5" creationId="{E1562540-6ABA-4854-A191-7648453AD59F}"/>
          </ac:graphicFrameMkLst>
        </pc:graphicFrameChg>
      </pc:sldChg>
      <pc:sldChg chg="addSp delSp modSp add del mod">
        <pc:chgData name="Cristian Chilipirea" userId="34ab170da5908fc4" providerId="LiveId" clId="{99C4052E-A90C-4BC1-8A8B-39E5D2070E6F}" dt="2021-02-28T12:55:59.978" v="249" actId="47"/>
        <pc:sldMkLst>
          <pc:docMk/>
          <pc:sldMk cId="3038556941" sldId="66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38556941" sldId="664"/>
            <ac:spMk id="2" creationId="{FF19E07B-4107-4B4E-B5E7-94190892F8B9}"/>
          </ac:spMkLst>
        </pc:spChg>
        <pc:spChg chg="del mod">
          <ac:chgData name="Cristian Chilipirea" userId="34ab170da5908fc4" providerId="LiveId" clId="{99C4052E-A90C-4BC1-8A8B-39E5D2070E6F}" dt="2021-02-28T12:55:16.952" v="240" actId="478"/>
          <ac:spMkLst>
            <pc:docMk/>
            <pc:sldMk cId="3038556941" sldId="664"/>
            <ac:spMk id="3" creationId="{78EAA620-CE02-4E7D-B73A-559E71369C0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38556941" sldId="664"/>
            <ac:spMk id="5" creationId="{BB2B130F-C469-4236-9F74-2384A0497B07}"/>
          </ac:spMkLst>
        </pc:spChg>
        <pc:spChg chg="add mod">
          <ac:chgData name="Cristian Chilipirea" userId="34ab170da5908fc4" providerId="LiveId" clId="{99C4052E-A90C-4BC1-8A8B-39E5D2070E6F}" dt="2021-02-28T12:55:38.668" v="244" actId="21"/>
          <ac:spMkLst>
            <pc:docMk/>
            <pc:sldMk cId="3038556941" sldId="664"/>
            <ac:spMk id="7" creationId="{382D8B8D-BDBE-414B-97A1-83D3D8A5089E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4266447998" sldId="66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66447998" sldId="665"/>
            <ac:spMk id="2" creationId="{41553FA1-DEE1-447D-B354-FE07AA1AC15D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66447998" sldId="665"/>
            <ac:spMk id="3" creationId="{C9BA5829-901A-46AC-AC60-9E8B8B95BCB6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66447998" sldId="665"/>
            <ac:spMk id="6" creationId="{80EF8EBC-60E8-4C89-992A-C79D1C520C6F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188131982" sldId="66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88131982" sldId="666"/>
            <ac:spMk id="2" creationId="{6C788F51-C2DA-4ECB-8885-BBA294A6DFB5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88131982" sldId="666"/>
            <ac:spMk id="3" creationId="{7244B42B-AEFD-4D0B-805A-94F43F5DBC12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151660591" sldId="66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51660591" sldId="667"/>
            <ac:spMk id="2" creationId="{DA69530D-C2B3-4293-9312-7A41A181A9D5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51660591" sldId="667"/>
            <ac:spMk id="3" creationId="{94128518-9B87-48FE-B65B-E2BB672750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51660591" sldId="667"/>
            <ac:spMk id="5" creationId="{D7C29797-A553-41A3-9338-C41362E7D56F}"/>
          </ac:spMkLst>
        </pc:spChg>
      </pc:sldChg>
      <pc:sldChg chg="modSp add mod">
        <pc:chgData name="Cristian Chilipirea" userId="34ab170da5908fc4" providerId="LiveId" clId="{99C4052E-A90C-4BC1-8A8B-39E5D2070E6F}" dt="2021-02-28T12:29:04.526" v="66" actId="207"/>
        <pc:sldMkLst>
          <pc:docMk/>
          <pc:sldMk cId="3972709312" sldId="66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72709312" sldId="668"/>
            <ac:spMk id="2" creationId="{DA69530D-C2B3-4293-9312-7A41A181A9D5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72709312" sldId="668"/>
            <ac:spMk id="3" creationId="{FC317030-FCF4-41D7-958D-173121B15650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6" creationId="{18B35056-8727-4698-94B8-0A139C1EB1F1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7" creationId="{6508C34B-F075-4E3C-A97E-38D6CB8411E9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8" creationId="{E277F31B-9670-4501-A5E3-5BCA5123B457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9" creationId="{F699130E-56FC-42DE-8D0B-1CD2BE37BD9D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0" creationId="{DA9F79A7-EC5D-4FBC-AEDE-AB6B59E0E356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1" creationId="{BD05DAEB-38EA-4867-A89E-E4A15F5EFEFC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2" creationId="{9EE7B3A3-58ED-4863-9A5B-6310B919A391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3" creationId="{2BE0F3F0-E38F-4534-A663-A23DE4F0177C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4" creationId="{EFFFC96C-E026-465C-A5A9-D7E0C8DC0A57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5" creationId="{4D14B3F6-E652-49A1-835F-1B720873C24E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6" creationId="{216721D1-2A61-4DC8-9BFC-AC3B2900731D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7" creationId="{3C679BC3-4F18-41E1-95BE-DD23171E218C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8" creationId="{6067B9E0-F9A1-4170-B913-DA59B16A1B70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9" creationId="{E6284B58-8CB8-4472-BC1B-11E077C216DF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0" creationId="{51F8128B-A727-4066-A091-DA67166B8E0D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1" creationId="{67D882CC-101C-45B1-9566-18252F53EA55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2" creationId="{55D3ECDF-3041-4DDC-A612-69DDA37DF309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3" creationId="{2F90760D-6F62-4C3F-9A27-D6EAE6AED4AB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4" creationId="{53E6DB35-75BE-420E-955A-9C67B7F31864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5" creationId="{FA186D19-F541-45C1-90D4-32C7463B22CA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6" creationId="{B0B754A2-5DA4-4DAE-8F12-59FA50908882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7" creationId="{1202EF9A-B9DB-4827-847A-9A7E4957C079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8" creationId="{735A3431-0F3A-44E9-97A6-6265CD6A7650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9" creationId="{0E3AEDD1-8897-4D2E-ADAC-3BB499ACCA9E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30" creationId="{EBC59B66-B999-4823-826A-87032F91ADB3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31" creationId="{A21C6634-8295-44ED-BFB3-72415652864B}"/>
          </ac:spMkLst>
        </pc:sp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33" creationId="{68EF07EB-8BB5-4A06-844A-4AFEFEACBF1C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34" creationId="{9CF5FC49-5823-47DA-B424-A597094D6EB4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37" creationId="{9079DE28-2500-43D9-B968-DD446A4196D2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40" creationId="{C197943E-3F5A-44D7-B36F-757E6789591B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43" creationId="{984FA2F0-2517-4482-A2D7-B83C743A5061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46" creationId="{E7C9A8A4-4066-491E-83C9-AB1B2BE6327B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49" creationId="{5F4D5FCF-C1F4-4928-981F-E27277F66B38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52" creationId="{908A015F-13D2-4B92-8044-9A5F13B33F3C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55" creationId="{A33FD3DB-36C6-4488-B7DA-33B6E85177B7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58" creationId="{1B639E90-3867-47FA-AEB6-8CE45DEC187A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61" creationId="{3B03B27F-09CE-48FF-9A01-A9F9F54BAAA8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64" creationId="{CAE3363D-B666-468C-90ED-C13F934DCF3E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67" creationId="{C77B83AF-193E-4A21-ADA5-1C49070C89B3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70" creationId="{830BA2D5-9FBD-45A3-9A7E-416D2E282C58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78" creationId="{D992C578-5A6C-40F7-9A10-AE306CE62842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81" creationId="{E840BE86-2F7D-4CFB-AB73-DA6EAEE1E8BA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84" creationId="{FD0CB472-E369-4D81-BB46-860F611807BB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87" creationId="{AF38C9CF-C7A4-4CB8-82B1-4F9D3BAA3D25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90" creationId="{5C08C291-92DD-46C5-92E5-D450F7B206B8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93" creationId="{0D771D31-C66B-4CBB-9914-9B0AB5E80293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96" creationId="{B8DB5B17-EE05-4200-B796-D389A97C629B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99" creationId="{19575C32-BF54-4DDE-8E8B-6E7B80F84756}"/>
          </ac:cxnSpMkLst>
        </pc:cxn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930521825" sldId="66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930521825" sldId="669"/>
            <ac:spMk id="2" creationId="{CA2160E4-3608-4552-968C-53CD7EC03DC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930521825" sldId="669"/>
            <ac:spMk id="3" creationId="{4C8CA2E8-D854-40A5-AE9C-680A3F58AD32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719526815" sldId="67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9526815" sldId="670"/>
            <ac:spMk id="2" creationId="{C4CF775A-CE02-453B-B632-910A6F1327A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9526815" sldId="670"/>
            <ac:spMk id="3" creationId="{3B52F9CE-B16E-4BA4-8A1D-DB5168B302B5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539023087" sldId="67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39023087" sldId="671"/>
            <ac:spMk id="2" creationId="{E8288ACA-832E-46AC-9E12-78DEA388F63D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39023087" sldId="671"/>
            <ac:spMk id="3" creationId="{449848A2-A490-452E-816B-5B57DDB926B6}"/>
          </ac:spMkLst>
        </pc:spChg>
      </pc:sldChg>
      <pc:sldChg chg="modSp add mod">
        <pc:chgData name="Cristian Chilipirea" userId="34ab170da5908fc4" providerId="LiveId" clId="{99C4052E-A90C-4BC1-8A8B-39E5D2070E6F}" dt="2021-02-28T12:30:20.109" v="71"/>
        <pc:sldMkLst>
          <pc:docMk/>
          <pc:sldMk cId="3555289224" sldId="67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55289224" sldId="672"/>
            <ac:spMk id="2" creationId="{EC683C9A-31B0-4A4C-A224-FBB1593A1A89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55289224" sldId="672"/>
            <ac:spMk id="3" creationId="{D11DD630-F6EB-4D9C-A82B-80B4AD7E3447}"/>
          </ac:spMkLst>
        </pc:spChg>
        <pc:graphicFrameChg chg="modGraphic">
          <ac:chgData name="Cristian Chilipirea" userId="34ab170da5908fc4" providerId="LiveId" clId="{99C4052E-A90C-4BC1-8A8B-39E5D2070E6F}" dt="2021-02-28T12:30:20.109" v="71"/>
          <ac:graphicFrameMkLst>
            <pc:docMk/>
            <pc:sldMk cId="3555289224" sldId="672"/>
            <ac:graphicFrameMk id="5" creationId="{E79DB8EC-1E1E-498D-99B7-D82C3BFABD8D}"/>
          </ac:graphicFrameMkLst>
        </pc:graphicFrame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338801677" sldId="67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338801677" sldId="673"/>
            <ac:spMk id="2" creationId="{4717C1FB-84F1-49A3-8F25-733ECD791BF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338801677" sldId="673"/>
            <ac:spMk id="3" creationId="{74CF7699-43D2-4AF8-A788-33C18E629316}"/>
          </ac:spMkLst>
        </pc:spChg>
      </pc:sldChg>
      <pc:sldChg chg="modSp add mod">
        <pc:chgData name="Cristian Chilipirea" userId="34ab170da5908fc4" providerId="LiveId" clId="{99C4052E-A90C-4BC1-8A8B-39E5D2070E6F}" dt="2021-02-28T12:24:21.498" v="61" actId="14100"/>
        <pc:sldMkLst>
          <pc:docMk/>
          <pc:sldMk cId="2262864758" sldId="67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62864758" sldId="674"/>
            <ac:spMk id="2" creationId="{4C52907F-AEAA-42F5-9828-53BB0FD4DB62}"/>
          </ac:spMkLst>
        </pc:spChg>
        <pc:spChg chg="mod">
          <ac:chgData name="Cristian Chilipirea" userId="34ab170da5908fc4" providerId="LiveId" clId="{99C4052E-A90C-4BC1-8A8B-39E5D2070E6F}" dt="2021-02-28T12:24:21.498" v="61" actId="14100"/>
          <ac:spMkLst>
            <pc:docMk/>
            <pc:sldMk cId="2262864758" sldId="674"/>
            <ac:spMk id="3" creationId="{94031EA0-E1DD-400A-B861-06F3C9F47BD7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62864758" sldId="674"/>
            <ac:spMk id="5" creationId="{50B7DB92-B819-4429-B364-CD3B0469289E}"/>
          </ac:spMkLst>
        </pc:spChg>
      </pc:sldChg>
      <pc:sldChg chg="new del">
        <pc:chgData name="Cristian Chilipirea" userId="34ab170da5908fc4" providerId="LiveId" clId="{99C4052E-A90C-4BC1-8A8B-39E5D2070E6F}" dt="2021-02-28T12:10:37.228" v="28" actId="47"/>
        <pc:sldMkLst>
          <pc:docMk/>
          <pc:sldMk cId="1044660325" sldId="675"/>
        </pc:sldMkLst>
      </pc:sldChg>
      <pc:sldChg chg="new del">
        <pc:chgData name="Cristian Chilipirea" userId="34ab170da5908fc4" providerId="LiveId" clId="{99C4052E-A90C-4BC1-8A8B-39E5D2070E6F}" dt="2021-02-28T12:11:06.219" v="30" actId="47"/>
        <pc:sldMkLst>
          <pc:docMk/>
          <pc:sldMk cId="1244652578" sldId="675"/>
        </pc:sldMkLst>
      </pc:sldChg>
      <pc:sldChg chg="new del">
        <pc:chgData name="Cristian Chilipirea" userId="34ab170da5908fc4" providerId="LiveId" clId="{99C4052E-A90C-4BC1-8A8B-39E5D2070E6F}" dt="2021-02-28T12:17:32.139" v="47" actId="47"/>
        <pc:sldMkLst>
          <pc:docMk/>
          <pc:sldMk cId="1937960522" sldId="675"/>
        </pc:sldMkLst>
      </pc:sldChg>
      <pc:sldChg chg="modSp new mod">
        <pc:chgData name="Cristian Chilipirea" userId="34ab170da5908fc4" providerId="LiveId" clId="{99C4052E-A90C-4BC1-8A8B-39E5D2070E6F}" dt="2021-02-28T12:55:57.750" v="248"/>
        <pc:sldMkLst>
          <pc:docMk/>
          <pc:sldMk cId="2670473946" sldId="675"/>
        </pc:sldMkLst>
        <pc:spChg chg="mod">
          <ac:chgData name="Cristian Chilipirea" userId="34ab170da5908fc4" providerId="LiveId" clId="{99C4052E-A90C-4BC1-8A8B-39E5D2070E6F}" dt="2021-02-28T12:55:57.750" v="248"/>
          <ac:spMkLst>
            <pc:docMk/>
            <pc:sldMk cId="2670473946" sldId="675"/>
            <ac:spMk id="2" creationId="{B4FB7AE7-5213-4F0A-9EC4-8ED05527DEAA}"/>
          </ac:spMkLst>
        </pc:spChg>
        <pc:spChg chg="mod">
          <ac:chgData name="Cristian Chilipirea" userId="34ab170da5908fc4" providerId="LiveId" clId="{99C4052E-A90C-4BC1-8A8B-39E5D2070E6F}" dt="2021-02-28T12:55:51.575" v="247" actId="1076"/>
          <ac:spMkLst>
            <pc:docMk/>
            <pc:sldMk cId="2670473946" sldId="675"/>
            <ac:spMk id="3" creationId="{ED9ED0BB-08A0-4DEF-AB3D-0473583BAAE6}"/>
          </ac:spMkLst>
        </pc:spChg>
      </pc:sldChg>
      <pc:sldChg chg="new del">
        <pc:chgData name="Cristian Chilipirea" userId="34ab170da5908fc4" providerId="LiveId" clId="{99C4052E-A90C-4BC1-8A8B-39E5D2070E6F}" dt="2021-02-28T12:10:36.454" v="27" actId="47"/>
        <pc:sldMkLst>
          <pc:docMk/>
          <pc:sldMk cId="1292137793" sldId="676"/>
        </pc:sldMkLst>
      </pc:sldChg>
      <pc:sldMasterChg chg="modSp modSldLayout">
        <pc:chgData name="Cristian Chilipirea" userId="34ab170da5908fc4" providerId="LiveId" clId="{99C4052E-A90C-4BC1-8A8B-39E5D2070E6F}" dt="2021-02-28T12:16:27.043" v="45"/>
        <pc:sldMasterMkLst>
          <pc:docMk/>
          <pc:sldMasterMk cId="2779709577" sldId="2147483648"/>
        </pc:sldMasterMkLst>
        <pc:spChg chg="mod">
          <ac:chgData name="Cristian Chilipirea" userId="34ab170da5908fc4" providerId="LiveId" clId="{99C4052E-A90C-4BC1-8A8B-39E5D2070E6F}" dt="2021-02-28T12:08:36.376" v="21" actId="16037"/>
          <ac:spMkLst>
            <pc:docMk/>
            <pc:sldMasterMk cId="2779709577" sldId="2147483648"/>
            <ac:spMk id="2" creationId="{8A67A26E-6A76-4F6D-BC08-B93A8DB6BC51}"/>
          </ac:spMkLst>
        </pc:spChg>
        <pc:sldLayoutChg chg="modSp">
          <pc:chgData name="Cristian Chilipirea" userId="34ab170da5908fc4" providerId="LiveId" clId="{99C4052E-A90C-4BC1-8A8B-39E5D2070E6F}" dt="2021-02-28T12:09:24.134" v="23" actId="16037"/>
          <pc:sldLayoutMkLst>
            <pc:docMk/>
            <pc:sldMasterMk cId="2779709577" sldId="2147483648"/>
            <pc:sldLayoutMk cId="1356244176" sldId="2147483650"/>
          </pc:sldLayoutMkLst>
          <pc:spChg chg="mod">
            <ac:chgData name="Cristian Chilipirea" userId="34ab170da5908fc4" providerId="LiveId" clId="{99C4052E-A90C-4BC1-8A8B-39E5D2070E6F}" dt="2021-02-28T12:09:24.134" v="23" actId="16037"/>
            <ac:spMkLst>
              <pc:docMk/>
              <pc:sldMasterMk cId="2779709577" sldId="2147483648"/>
              <pc:sldLayoutMk cId="1356244176" sldId="2147483650"/>
              <ac:spMk id="10" creationId="{48F8D094-4238-4934-8046-636861F0A334}"/>
            </ac:spMkLst>
          </pc:spChg>
        </pc:sldLayoutChg>
        <pc:sldLayoutChg chg="addSp delSp modSp mod">
          <pc:chgData name="Cristian Chilipirea" userId="34ab170da5908fc4" providerId="LiveId" clId="{99C4052E-A90C-4BC1-8A8B-39E5D2070E6F}" dt="2021-02-28T12:16:27.043" v="45"/>
          <pc:sldLayoutMkLst>
            <pc:docMk/>
            <pc:sldMasterMk cId="2779709577" sldId="2147483648"/>
            <pc:sldLayoutMk cId="4193639877" sldId="2147483660"/>
          </pc:sldLayoutMkLst>
          <pc:spChg chg="del">
            <ac:chgData name="Cristian Chilipirea" userId="34ab170da5908fc4" providerId="LiveId" clId="{99C4052E-A90C-4BC1-8A8B-39E5D2070E6F}" dt="2021-02-28T12:16:03.852" v="40" actId="478"/>
            <ac:spMkLst>
              <pc:docMk/>
              <pc:sldMasterMk cId="2779709577" sldId="2147483648"/>
              <pc:sldLayoutMk cId="4193639877" sldId="2147483660"/>
              <ac:spMk id="2" creationId="{00000000-0000-0000-0000-000000000000}"/>
            </ac:spMkLst>
          </pc:spChg>
          <pc:spChg chg="del">
            <ac:chgData name="Cristian Chilipirea" userId="34ab170da5908fc4" providerId="LiveId" clId="{99C4052E-A90C-4BC1-8A8B-39E5D2070E6F}" dt="2021-02-28T12:16:13.253" v="42" actId="478"/>
            <ac:spMkLst>
              <pc:docMk/>
              <pc:sldMasterMk cId="2779709577" sldId="2147483648"/>
              <pc:sldLayoutMk cId="4193639877" sldId="2147483660"/>
              <ac:spMk id="3" creationId="{00000000-0000-0000-0000-000000000000}"/>
            </ac:spMkLst>
          </pc:spChg>
          <pc:spChg chg="add mod">
            <ac:chgData name="Cristian Chilipirea" userId="34ab170da5908fc4" providerId="LiveId" clId="{99C4052E-A90C-4BC1-8A8B-39E5D2070E6F}" dt="2021-02-28T12:16:04.351" v="41"/>
            <ac:spMkLst>
              <pc:docMk/>
              <pc:sldMasterMk cId="2779709577" sldId="2147483648"/>
              <pc:sldLayoutMk cId="4193639877" sldId="2147483660"/>
              <ac:spMk id="5" creationId="{831008F2-70CC-4387-BAA1-383D0A015F14}"/>
            </ac:spMkLst>
          </pc:spChg>
          <pc:spChg chg="del">
            <ac:chgData name="Cristian Chilipirea" userId="34ab170da5908fc4" providerId="LiveId" clId="{99C4052E-A90C-4BC1-8A8B-39E5D2070E6F}" dt="2021-02-28T12:16:17.684" v="44" actId="478"/>
            <ac:spMkLst>
              <pc:docMk/>
              <pc:sldMasterMk cId="2779709577" sldId="2147483648"/>
              <pc:sldLayoutMk cId="4193639877" sldId="2147483660"/>
              <ac:spMk id="6" creationId="{DB0E9FB9-D240-4F74-AD38-54882D205CEF}"/>
            </ac:spMkLst>
          </pc:spChg>
          <pc:spChg chg="add mod">
            <ac:chgData name="Cristian Chilipirea" userId="34ab170da5908fc4" providerId="LiveId" clId="{99C4052E-A90C-4BC1-8A8B-39E5D2070E6F}" dt="2021-02-28T12:16:13.665" v="43"/>
            <ac:spMkLst>
              <pc:docMk/>
              <pc:sldMasterMk cId="2779709577" sldId="2147483648"/>
              <pc:sldLayoutMk cId="4193639877" sldId="2147483660"/>
              <ac:spMk id="7" creationId="{A991D5D1-9065-4281-9820-81F54EEAD990}"/>
            </ac:spMkLst>
          </pc:spChg>
          <pc:spChg chg="add mod">
            <ac:chgData name="Cristian Chilipirea" userId="34ab170da5908fc4" providerId="LiveId" clId="{99C4052E-A90C-4BC1-8A8B-39E5D2070E6F}" dt="2021-02-28T12:16:27.043" v="45"/>
            <ac:spMkLst>
              <pc:docMk/>
              <pc:sldMasterMk cId="2779709577" sldId="2147483648"/>
              <pc:sldLayoutMk cId="4193639877" sldId="2147483660"/>
              <ac:spMk id="8" creationId="{1408427A-4EED-42EB-9DB7-A55792A674F6}"/>
            </ac:spMkLst>
          </pc:spChg>
        </pc:sldLayoutChg>
      </pc:sldMasterChg>
    </pc:docChg>
  </pc:docChgLst>
  <pc:docChgLst>
    <pc:chgData name="Cristian Chilipirea" userId="34ab170da5908fc4" providerId="LiveId" clId="{0F39BEFB-5B02-44DE-924E-C91EBE54DCB3}"/>
    <pc:docChg chg="undo redo custSel addSld delSld modSld sldOrd">
      <pc:chgData name="Cristian Chilipirea" userId="34ab170da5908fc4" providerId="LiveId" clId="{0F39BEFB-5B02-44DE-924E-C91EBE54DCB3}" dt="2021-03-03T23:57:14.608" v="3902"/>
      <pc:docMkLst>
        <pc:docMk/>
      </pc:docMkLst>
      <pc:sldChg chg="modSp mod">
        <pc:chgData name="Cristian Chilipirea" userId="34ab170da5908fc4" providerId="LiveId" clId="{0F39BEFB-5B02-44DE-924E-C91EBE54DCB3}" dt="2021-03-03T15:28:10.442" v="10" actId="790"/>
        <pc:sldMkLst>
          <pc:docMk/>
          <pc:sldMk cId="736295071" sldId="256"/>
        </pc:sldMkLst>
        <pc:spChg chg="mod">
          <ac:chgData name="Cristian Chilipirea" userId="34ab170da5908fc4" providerId="LiveId" clId="{0F39BEFB-5B02-44DE-924E-C91EBE54DCB3}" dt="2021-03-03T15:28:10.442" v="10" actId="790"/>
          <ac:spMkLst>
            <pc:docMk/>
            <pc:sldMk cId="736295071" sldId="256"/>
            <ac:spMk id="2" creationId="{634735D9-A889-4FA8-A44B-37C1CAEF2774}"/>
          </ac:spMkLst>
        </pc:spChg>
      </pc:sldChg>
      <pc:sldChg chg="del">
        <pc:chgData name="Cristian Chilipirea" userId="34ab170da5908fc4" providerId="LiveId" clId="{0F39BEFB-5B02-44DE-924E-C91EBE54DCB3}" dt="2021-03-03T15:28:35.374" v="11" actId="47"/>
        <pc:sldMkLst>
          <pc:docMk/>
          <pc:sldMk cId="3482872906" sldId="272"/>
        </pc:sldMkLst>
      </pc:sldChg>
      <pc:sldChg chg="del">
        <pc:chgData name="Cristian Chilipirea" userId="34ab170da5908fc4" providerId="LiveId" clId="{0F39BEFB-5B02-44DE-924E-C91EBE54DCB3}" dt="2021-03-03T15:28:35.869" v="12" actId="47"/>
        <pc:sldMkLst>
          <pc:docMk/>
          <pc:sldMk cId="268692477" sldId="273"/>
        </pc:sldMkLst>
      </pc:sldChg>
      <pc:sldChg chg="del">
        <pc:chgData name="Cristian Chilipirea" userId="34ab170da5908fc4" providerId="LiveId" clId="{0F39BEFB-5B02-44DE-924E-C91EBE54DCB3}" dt="2021-03-03T15:28:36.365" v="13" actId="47"/>
        <pc:sldMkLst>
          <pc:docMk/>
          <pc:sldMk cId="3640331398" sldId="277"/>
        </pc:sldMkLst>
      </pc:sldChg>
      <pc:sldChg chg="del">
        <pc:chgData name="Cristian Chilipirea" userId="34ab170da5908fc4" providerId="LiveId" clId="{0F39BEFB-5B02-44DE-924E-C91EBE54DCB3}" dt="2021-03-03T15:28:36.880" v="14" actId="47"/>
        <pc:sldMkLst>
          <pc:docMk/>
          <pc:sldMk cId="1484294611" sldId="278"/>
        </pc:sldMkLst>
      </pc:sldChg>
      <pc:sldChg chg="del">
        <pc:chgData name="Cristian Chilipirea" userId="34ab170da5908fc4" providerId="LiveId" clId="{0F39BEFB-5B02-44DE-924E-C91EBE54DCB3}" dt="2021-03-03T15:28:37.364" v="15" actId="47"/>
        <pc:sldMkLst>
          <pc:docMk/>
          <pc:sldMk cId="1558658334" sldId="279"/>
        </pc:sldMkLst>
      </pc:sldChg>
      <pc:sldChg chg="del">
        <pc:chgData name="Cristian Chilipirea" userId="34ab170da5908fc4" providerId="LiveId" clId="{0F39BEFB-5B02-44DE-924E-C91EBE54DCB3}" dt="2021-03-03T15:28:37.934" v="16" actId="47"/>
        <pc:sldMkLst>
          <pc:docMk/>
          <pc:sldMk cId="3638504370" sldId="280"/>
        </pc:sldMkLst>
      </pc:sldChg>
      <pc:sldChg chg="del">
        <pc:chgData name="Cristian Chilipirea" userId="34ab170da5908fc4" providerId="LiveId" clId="{0F39BEFB-5B02-44DE-924E-C91EBE54DCB3}" dt="2021-03-03T15:28:38.532" v="17" actId="47"/>
        <pc:sldMkLst>
          <pc:docMk/>
          <pc:sldMk cId="3226248072" sldId="281"/>
        </pc:sldMkLst>
      </pc:sldChg>
      <pc:sldChg chg="del">
        <pc:chgData name="Cristian Chilipirea" userId="34ab170da5908fc4" providerId="LiveId" clId="{0F39BEFB-5B02-44DE-924E-C91EBE54DCB3}" dt="2021-03-03T15:28:39.033" v="18" actId="47"/>
        <pc:sldMkLst>
          <pc:docMk/>
          <pc:sldMk cId="2057553431" sldId="282"/>
        </pc:sldMkLst>
      </pc:sldChg>
      <pc:sldChg chg="del">
        <pc:chgData name="Cristian Chilipirea" userId="34ab170da5908fc4" providerId="LiveId" clId="{0F39BEFB-5B02-44DE-924E-C91EBE54DCB3}" dt="2021-03-03T15:28:40.280" v="19" actId="47"/>
        <pc:sldMkLst>
          <pc:docMk/>
          <pc:sldMk cId="3332558954" sldId="283"/>
        </pc:sldMkLst>
      </pc:sldChg>
      <pc:sldChg chg="del">
        <pc:chgData name="Cristian Chilipirea" userId="34ab170da5908fc4" providerId="LiveId" clId="{0F39BEFB-5B02-44DE-924E-C91EBE54DCB3}" dt="2021-03-03T15:31:50.740" v="20" actId="47"/>
        <pc:sldMkLst>
          <pc:docMk/>
          <pc:sldMk cId="3441245440" sldId="284"/>
        </pc:sldMkLst>
      </pc:sldChg>
      <pc:sldChg chg="del">
        <pc:chgData name="Cristian Chilipirea" userId="34ab170da5908fc4" providerId="LiveId" clId="{0F39BEFB-5B02-44DE-924E-C91EBE54DCB3}" dt="2021-03-03T15:31:51.207" v="21" actId="47"/>
        <pc:sldMkLst>
          <pc:docMk/>
          <pc:sldMk cId="2443119524" sldId="285"/>
        </pc:sldMkLst>
      </pc:sldChg>
      <pc:sldChg chg="del">
        <pc:chgData name="Cristian Chilipirea" userId="34ab170da5908fc4" providerId="LiveId" clId="{0F39BEFB-5B02-44DE-924E-C91EBE54DCB3}" dt="2021-03-03T15:31:51.699" v="22" actId="47"/>
        <pc:sldMkLst>
          <pc:docMk/>
          <pc:sldMk cId="2790490649" sldId="286"/>
        </pc:sldMkLst>
      </pc:sldChg>
      <pc:sldChg chg="del">
        <pc:chgData name="Cristian Chilipirea" userId="34ab170da5908fc4" providerId="LiveId" clId="{0F39BEFB-5B02-44DE-924E-C91EBE54DCB3}" dt="2021-03-03T15:31:52.204" v="23" actId="47"/>
        <pc:sldMkLst>
          <pc:docMk/>
          <pc:sldMk cId="2793827775" sldId="287"/>
        </pc:sldMkLst>
      </pc:sldChg>
      <pc:sldChg chg="del">
        <pc:chgData name="Cristian Chilipirea" userId="34ab170da5908fc4" providerId="LiveId" clId="{0F39BEFB-5B02-44DE-924E-C91EBE54DCB3}" dt="2021-03-03T15:31:53.468" v="24" actId="47"/>
        <pc:sldMkLst>
          <pc:docMk/>
          <pc:sldMk cId="2953260411" sldId="288"/>
        </pc:sldMkLst>
      </pc:sldChg>
      <pc:sldChg chg="del">
        <pc:chgData name="Cristian Chilipirea" userId="34ab170da5908fc4" providerId="LiveId" clId="{0F39BEFB-5B02-44DE-924E-C91EBE54DCB3}" dt="2021-03-03T15:31:54.406" v="25" actId="47"/>
        <pc:sldMkLst>
          <pc:docMk/>
          <pc:sldMk cId="3652114634" sldId="289"/>
        </pc:sldMkLst>
      </pc:sldChg>
      <pc:sldChg chg="del">
        <pc:chgData name="Cristian Chilipirea" userId="34ab170da5908fc4" providerId="LiveId" clId="{0F39BEFB-5B02-44DE-924E-C91EBE54DCB3}" dt="2021-03-03T15:31:54.980" v="26" actId="47"/>
        <pc:sldMkLst>
          <pc:docMk/>
          <pc:sldMk cId="3944257487" sldId="290"/>
        </pc:sldMkLst>
      </pc:sldChg>
      <pc:sldChg chg="del">
        <pc:chgData name="Cristian Chilipirea" userId="34ab170da5908fc4" providerId="LiveId" clId="{0F39BEFB-5B02-44DE-924E-C91EBE54DCB3}" dt="2021-03-03T15:31:55.629" v="27" actId="47"/>
        <pc:sldMkLst>
          <pc:docMk/>
          <pc:sldMk cId="1712464244" sldId="291"/>
        </pc:sldMkLst>
      </pc:sldChg>
      <pc:sldChg chg="del">
        <pc:chgData name="Cristian Chilipirea" userId="34ab170da5908fc4" providerId="LiveId" clId="{0F39BEFB-5B02-44DE-924E-C91EBE54DCB3}" dt="2021-03-03T15:31:56.560" v="28" actId="47"/>
        <pc:sldMkLst>
          <pc:docMk/>
          <pc:sldMk cId="2586918357" sldId="292"/>
        </pc:sldMkLst>
      </pc:sldChg>
      <pc:sldChg chg="del">
        <pc:chgData name="Cristian Chilipirea" userId="34ab170da5908fc4" providerId="LiveId" clId="{0F39BEFB-5B02-44DE-924E-C91EBE54DCB3}" dt="2021-03-03T15:31:56.740" v="29" actId="47"/>
        <pc:sldMkLst>
          <pc:docMk/>
          <pc:sldMk cId="1197639748" sldId="293"/>
        </pc:sldMkLst>
      </pc:sldChg>
      <pc:sldChg chg="del">
        <pc:chgData name="Cristian Chilipirea" userId="34ab170da5908fc4" providerId="LiveId" clId="{0F39BEFB-5B02-44DE-924E-C91EBE54DCB3}" dt="2021-03-03T15:31:57.308" v="30" actId="47"/>
        <pc:sldMkLst>
          <pc:docMk/>
          <pc:sldMk cId="1713965941" sldId="294"/>
        </pc:sldMkLst>
      </pc:sldChg>
      <pc:sldChg chg="del">
        <pc:chgData name="Cristian Chilipirea" userId="34ab170da5908fc4" providerId="LiveId" clId="{0F39BEFB-5B02-44DE-924E-C91EBE54DCB3}" dt="2021-03-03T15:32:11.108" v="56" actId="47"/>
        <pc:sldMkLst>
          <pc:docMk/>
          <pc:sldMk cId="3702903717" sldId="295"/>
        </pc:sldMkLst>
      </pc:sldChg>
      <pc:sldChg chg="del">
        <pc:chgData name="Cristian Chilipirea" userId="34ab170da5908fc4" providerId="LiveId" clId="{0F39BEFB-5B02-44DE-924E-C91EBE54DCB3}" dt="2021-03-03T15:31:57.661" v="31" actId="47"/>
        <pc:sldMkLst>
          <pc:docMk/>
          <pc:sldMk cId="72910276" sldId="296"/>
        </pc:sldMkLst>
      </pc:sldChg>
      <pc:sldChg chg="del">
        <pc:chgData name="Cristian Chilipirea" userId="34ab170da5908fc4" providerId="LiveId" clId="{0F39BEFB-5B02-44DE-924E-C91EBE54DCB3}" dt="2021-03-03T15:32:00.026" v="32" actId="47"/>
        <pc:sldMkLst>
          <pc:docMk/>
          <pc:sldMk cId="1256797331" sldId="297"/>
        </pc:sldMkLst>
      </pc:sldChg>
      <pc:sldChg chg="del">
        <pc:chgData name="Cristian Chilipirea" userId="34ab170da5908fc4" providerId="LiveId" clId="{0F39BEFB-5B02-44DE-924E-C91EBE54DCB3}" dt="2021-03-03T15:32:00.414" v="33" actId="47"/>
        <pc:sldMkLst>
          <pc:docMk/>
          <pc:sldMk cId="1637397968" sldId="298"/>
        </pc:sldMkLst>
      </pc:sldChg>
      <pc:sldChg chg="del">
        <pc:chgData name="Cristian Chilipirea" userId="34ab170da5908fc4" providerId="LiveId" clId="{0F39BEFB-5B02-44DE-924E-C91EBE54DCB3}" dt="2021-03-03T15:32:00.662" v="34" actId="47"/>
        <pc:sldMkLst>
          <pc:docMk/>
          <pc:sldMk cId="4023030303" sldId="299"/>
        </pc:sldMkLst>
      </pc:sldChg>
      <pc:sldChg chg="del">
        <pc:chgData name="Cristian Chilipirea" userId="34ab170da5908fc4" providerId="LiveId" clId="{0F39BEFB-5B02-44DE-924E-C91EBE54DCB3}" dt="2021-03-03T15:32:00.895" v="35" actId="47"/>
        <pc:sldMkLst>
          <pc:docMk/>
          <pc:sldMk cId="868890896" sldId="300"/>
        </pc:sldMkLst>
      </pc:sldChg>
      <pc:sldChg chg="del">
        <pc:chgData name="Cristian Chilipirea" userId="34ab170da5908fc4" providerId="LiveId" clId="{0F39BEFB-5B02-44DE-924E-C91EBE54DCB3}" dt="2021-03-03T15:32:01.103" v="36" actId="47"/>
        <pc:sldMkLst>
          <pc:docMk/>
          <pc:sldMk cId="319978144" sldId="301"/>
        </pc:sldMkLst>
      </pc:sldChg>
      <pc:sldChg chg="del">
        <pc:chgData name="Cristian Chilipirea" userId="34ab170da5908fc4" providerId="LiveId" clId="{0F39BEFB-5B02-44DE-924E-C91EBE54DCB3}" dt="2021-03-03T15:32:01.319" v="37" actId="47"/>
        <pc:sldMkLst>
          <pc:docMk/>
          <pc:sldMk cId="3058156533" sldId="302"/>
        </pc:sldMkLst>
      </pc:sldChg>
      <pc:sldChg chg="del">
        <pc:chgData name="Cristian Chilipirea" userId="34ab170da5908fc4" providerId="LiveId" clId="{0F39BEFB-5B02-44DE-924E-C91EBE54DCB3}" dt="2021-03-03T15:32:01.566" v="38" actId="47"/>
        <pc:sldMkLst>
          <pc:docMk/>
          <pc:sldMk cId="575037668" sldId="303"/>
        </pc:sldMkLst>
      </pc:sldChg>
      <pc:sldChg chg="del">
        <pc:chgData name="Cristian Chilipirea" userId="34ab170da5908fc4" providerId="LiveId" clId="{0F39BEFB-5B02-44DE-924E-C91EBE54DCB3}" dt="2021-03-03T15:32:01.774" v="39" actId="47"/>
        <pc:sldMkLst>
          <pc:docMk/>
          <pc:sldMk cId="3508534874" sldId="304"/>
        </pc:sldMkLst>
      </pc:sldChg>
      <pc:sldChg chg="del">
        <pc:chgData name="Cristian Chilipirea" userId="34ab170da5908fc4" providerId="LiveId" clId="{0F39BEFB-5B02-44DE-924E-C91EBE54DCB3}" dt="2021-03-03T15:32:01.990" v="40" actId="47"/>
        <pc:sldMkLst>
          <pc:docMk/>
          <pc:sldMk cId="3483813242" sldId="305"/>
        </pc:sldMkLst>
      </pc:sldChg>
      <pc:sldChg chg="del">
        <pc:chgData name="Cristian Chilipirea" userId="34ab170da5908fc4" providerId="LiveId" clId="{0F39BEFB-5B02-44DE-924E-C91EBE54DCB3}" dt="2021-03-03T15:32:02.221" v="41" actId="47"/>
        <pc:sldMkLst>
          <pc:docMk/>
          <pc:sldMk cId="2502400433" sldId="306"/>
        </pc:sldMkLst>
      </pc:sldChg>
      <pc:sldChg chg="del">
        <pc:chgData name="Cristian Chilipirea" userId="34ab170da5908fc4" providerId="LiveId" clId="{0F39BEFB-5B02-44DE-924E-C91EBE54DCB3}" dt="2021-03-03T15:32:02.444" v="42" actId="47"/>
        <pc:sldMkLst>
          <pc:docMk/>
          <pc:sldMk cId="4272240493" sldId="307"/>
        </pc:sldMkLst>
      </pc:sldChg>
      <pc:sldChg chg="del">
        <pc:chgData name="Cristian Chilipirea" userId="34ab170da5908fc4" providerId="LiveId" clId="{0F39BEFB-5B02-44DE-924E-C91EBE54DCB3}" dt="2021-03-03T15:32:02.820" v="43" actId="47"/>
        <pc:sldMkLst>
          <pc:docMk/>
          <pc:sldMk cId="3743015591" sldId="308"/>
        </pc:sldMkLst>
      </pc:sldChg>
      <pc:sldChg chg="del">
        <pc:chgData name="Cristian Chilipirea" userId="34ab170da5908fc4" providerId="LiveId" clId="{0F39BEFB-5B02-44DE-924E-C91EBE54DCB3}" dt="2021-03-03T15:32:03.205" v="44" actId="47"/>
        <pc:sldMkLst>
          <pc:docMk/>
          <pc:sldMk cId="435606726" sldId="309"/>
        </pc:sldMkLst>
      </pc:sldChg>
      <pc:sldChg chg="del">
        <pc:chgData name="Cristian Chilipirea" userId="34ab170da5908fc4" providerId="LiveId" clId="{0F39BEFB-5B02-44DE-924E-C91EBE54DCB3}" dt="2021-03-03T15:32:03.542" v="45" actId="47"/>
        <pc:sldMkLst>
          <pc:docMk/>
          <pc:sldMk cId="3226318212" sldId="310"/>
        </pc:sldMkLst>
      </pc:sldChg>
      <pc:sldChg chg="del">
        <pc:chgData name="Cristian Chilipirea" userId="34ab170da5908fc4" providerId="LiveId" clId="{0F39BEFB-5B02-44DE-924E-C91EBE54DCB3}" dt="2021-03-03T15:32:03.774" v="46" actId="47"/>
        <pc:sldMkLst>
          <pc:docMk/>
          <pc:sldMk cId="4026177920" sldId="311"/>
        </pc:sldMkLst>
      </pc:sldChg>
      <pc:sldChg chg="del">
        <pc:chgData name="Cristian Chilipirea" userId="34ab170da5908fc4" providerId="LiveId" clId="{0F39BEFB-5B02-44DE-924E-C91EBE54DCB3}" dt="2021-03-03T15:32:04.071" v="47" actId="47"/>
        <pc:sldMkLst>
          <pc:docMk/>
          <pc:sldMk cId="2909063300" sldId="312"/>
        </pc:sldMkLst>
      </pc:sldChg>
      <pc:sldChg chg="del">
        <pc:chgData name="Cristian Chilipirea" userId="34ab170da5908fc4" providerId="LiveId" clId="{0F39BEFB-5B02-44DE-924E-C91EBE54DCB3}" dt="2021-03-03T15:32:04.367" v="48" actId="47"/>
        <pc:sldMkLst>
          <pc:docMk/>
          <pc:sldMk cId="2694556130" sldId="313"/>
        </pc:sldMkLst>
      </pc:sldChg>
      <pc:sldChg chg="del">
        <pc:chgData name="Cristian Chilipirea" userId="34ab170da5908fc4" providerId="LiveId" clId="{0F39BEFB-5B02-44DE-924E-C91EBE54DCB3}" dt="2021-03-03T15:32:04.648" v="49" actId="47"/>
        <pc:sldMkLst>
          <pc:docMk/>
          <pc:sldMk cId="1561489302" sldId="314"/>
        </pc:sldMkLst>
      </pc:sldChg>
      <pc:sldChg chg="del">
        <pc:chgData name="Cristian Chilipirea" userId="34ab170da5908fc4" providerId="LiveId" clId="{0F39BEFB-5B02-44DE-924E-C91EBE54DCB3}" dt="2021-03-03T15:32:04.897" v="50" actId="47"/>
        <pc:sldMkLst>
          <pc:docMk/>
          <pc:sldMk cId="1968087461" sldId="315"/>
        </pc:sldMkLst>
      </pc:sldChg>
      <pc:sldChg chg="del">
        <pc:chgData name="Cristian Chilipirea" userId="34ab170da5908fc4" providerId="LiveId" clId="{0F39BEFB-5B02-44DE-924E-C91EBE54DCB3}" dt="2021-03-03T15:32:05.549" v="51" actId="47"/>
        <pc:sldMkLst>
          <pc:docMk/>
          <pc:sldMk cId="3329611807" sldId="316"/>
        </pc:sldMkLst>
      </pc:sldChg>
      <pc:sldChg chg="del">
        <pc:chgData name="Cristian Chilipirea" userId="34ab170da5908fc4" providerId="LiveId" clId="{0F39BEFB-5B02-44DE-924E-C91EBE54DCB3}" dt="2021-03-03T15:32:05.999" v="52" actId="47"/>
        <pc:sldMkLst>
          <pc:docMk/>
          <pc:sldMk cId="3568295156" sldId="317"/>
        </pc:sldMkLst>
      </pc:sldChg>
      <pc:sldChg chg="del">
        <pc:chgData name="Cristian Chilipirea" userId="34ab170da5908fc4" providerId="LiveId" clId="{0F39BEFB-5B02-44DE-924E-C91EBE54DCB3}" dt="2021-03-03T15:32:08.941" v="54" actId="47"/>
        <pc:sldMkLst>
          <pc:docMk/>
          <pc:sldMk cId="4125431535" sldId="318"/>
        </pc:sldMkLst>
      </pc:sldChg>
      <pc:sldChg chg="del">
        <pc:chgData name="Cristian Chilipirea" userId="34ab170da5908fc4" providerId="LiveId" clId="{0F39BEFB-5B02-44DE-924E-C91EBE54DCB3}" dt="2021-03-03T15:32:09.396" v="55" actId="47"/>
        <pc:sldMkLst>
          <pc:docMk/>
          <pc:sldMk cId="1157086535" sldId="319"/>
        </pc:sldMkLst>
      </pc:sldChg>
      <pc:sldChg chg="del">
        <pc:chgData name="Cristian Chilipirea" userId="34ab170da5908fc4" providerId="LiveId" clId="{0F39BEFB-5B02-44DE-924E-C91EBE54DCB3}" dt="2021-03-03T15:32:11.443" v="57" actId="47"/>
        <pc:sldMkLst>
          <pc:docMk/>
          <pc:sldMk cId="525015272" sldId="322"/>
        </pc:sldMkLst>
      </pc:sldChg>
      <pc:sldChg chg="del">
        <pc:chgData name="Cristian Chilipirea" userId="34ab170da5908fc4" providerId="LiveId" clId="{0F39BEFB-5B02-44DE-924E-C91EBE54DCB3}" dt="2021-03-03T15:32:20.564" v="77" actId="47"/>
        <pc:sldMkLst>
          <pc:docMk/>
          <pc:sldMk cId="276947184" sldId="547"/>
        </pc:sldMkLst>
      </pc:sldChg>
      <pc:sldChg chg="del">
        <pc:chgData name="Cristian Chilipirea" userId="34ab170da5908fc4" providerId="LiveId" clId="{0F39BEFB-5B02-44DE-924E-C91EBE54DCB3}" dt="2021-03-03T15:32:20.147" v="76" actId="47"/>
        <pc:sldMkLst>
          <pc:docMk/>
          <pc:sldMk cId="903023806" sldId="550"/>
        </pc:sldMkLst>
      </pc:sldChg>
      <pc:sldChg chg="del">
        <pc:chgData name="Cristian Chilipirea" userId="34ab170da5908fc4" providerId="LiveId" clId="{0F39BEFB-5B02-44DE-924E-C91EBE54DCB3}" dt="2021-03-03T15:32:20.897" v="78" actId="47"/>
        <pc:sldMkLst>
          <pc:docMk/>
          <pc:sldMk cId="3176134443" sldId="552"/>
        </pc:sldMkLst>
      </pc:sldChg>
      <pc:sldChg chg="del">
        <pc:chgData name="Cristian Chilipirea" userId="34ab170da5908fc4" providerId="LiveId" clId="{0F39BEFB-5B02-44DE-924E-C91EBE54DCB3}" dt="2021-03-03T15:32:21.569" v="79" actId="47"/>
        <pc:sldMkLst>
          <pc:docMk/>
          <pc:sldMk cId="3678026768" sldId="553"/>
        </pc:sldMkLst>
      </pc:sldChg>
      <pc:sldChg chg="del">
        <pc:chgData name="Cristian Chilipirea" userId="34ab170da5908fc4" providerId="LiveId" clId="{0F39BEFB-5B02-44DE-924E-C91EBE54DCB3}" dt="2021-03-03T15:32:21.869" v="80" actId="47"/>
        <pc:sldMkLst>
          <pc:docMk/>
          <pc:sldMk cId="2410928874" sldId="555"/>
        </pc:sldMkLst>
      </pc:sldChg>
      <pc:sldChg chg="del">
        <pc:chgData name="Cristian Chilipirea" userId="34ab170da5908fc4" providerId="LiveId" clId="{0F39BEFB-5B02-44DE-924E-C91EBE54DCB3}" dt="2021-03-03T15:32:22.381" v="82" actId="47"/>
        <pc:sldMkLst>
          <pc:docMk/>
          <pc:sldMk cId="824594544" sldId="556"/>
        </pc:sldMkLst>
      </pc:sldChg>
      <pc:sldChg chg="addSp delSp modSp add mod modClrScheme chgLayout">
        <pc:chgData name="Cristian Chilipirea" userId="34ab170da5908fc4" providerId="LiveId" clId="{0F39BEFB-5B02-44DE-924E-C91EBE54DCB3}" dt="2021-03-03T17:42:06.919" v="1584" actId="478"/>
        <pc:sldMkLst>
          <pc:docMk/>
          <pc:sldMk cId="2297877105" sldId="557"/>
        </pc:sldMkLst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2297877105" sldId="557"/>
            <ac:spMk id="5" creationId="{A8CF83F0-E8D9-48FA-B4E3-13B46E5B0C90}"/>
          </ac:spMkLst>
        </pc:spChg>
        <pc:spChg chg="add del mod ord">
          <ac:chgData name="Cristian Chilipirea" userId="34ab170da5908fc4" providerId="LiveId" clId="{0F39BEFB-5B02-44DE-924E-C91EBE54DCB3}" dt="2021-03-03T17:42:06.919" v="1584" actId="478"/>
          <ac:spMkLst>
            <pc:docMk/>
            <pc:sldMk cId="2297877105" sldId="557"/>
            <ac:spMk id="6" creationId="{20BA9CD9-257A-493F-AC41-461046C18746}"/>
          </ac:spMkLst>
        </pc:spChg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2297877105" sldId="557"/>
            <ac:spMk id="8" creationId="{00000000-0000-0000-0000-000000000000}"/>
          </ac:spMkLst>
        </pc:spChg>
      </pc:sldChg>
      <pc:sldChg chg="del">
        <pc:chgData name="Cristian Chilipirea" userId="34ab170da5908fc4" providerId="LiveId" clId="{0F39BEFB-5B02-44DE-924E-C91EBE54DCB3}" dt="2021-03-03T15:32:22.893" v="84" actId="47"/>
        <pc:sldMkLst>
          <pc:docMk/>
          <pc:sldMk cId="2675921238" sldId="557"/>
        </pc:sldMkLst>
      </pc:sldChg>
      <pc:sldChg chg="addSp delSp modSp add mod modClrScheme chgLayout">
        <pc:chgData name="Cristian Chilipirea" userId="34ab170da5908fc4" providerId="LiveId" clId="{0F39BEFB-5B02-44DE-924E-C91EBE54DCB3}" dt="2021-03-03T17:42:30.831" v="1585" actId="478"/>
        <pc:sldMkLst>
          <pc:docMk/>
          <pc:sldMk cId="172980680" sldId="558"/>
        </pc:sldMkLst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172980680" sldId="558"/>
            <ac:spMk id="2" creationId="{9EC244C0-78E8-424E-B32B-1095606939C3}"/>
          </ac:spMkLst>
        </pc:spChg>
        <pc:spChg chg="add del mod ord">
          <ac:chgData name="Cristian Chilipirea" userId="34ab170da5908fc4" providerId="LiveId" clId="{0F39BEFB-5B02-44DE-924E-C91EBE54DCB3}" dt="2021-03-03T17:42:30.831" v="1585" actId="478"/>
          <ac:spMkLst>
            <pc:docMk/>
            <pc:sldMk cId="172980680" sldId="558"/>
            <ac:spMk id="5" creationId="{44EC440C-5BC6-4872-8B7C-48A1681B18F7}"/>
          </ac:spMkLst>
        </pc:spChg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172980680" sldId="558"/>
            <ac:spMk id="8" creationId="{00000000-0000-0000-0000-000000000000}"/>
          </ac:spMkLst>
        </pc:spChg>
      </pc:sldChg>
      <pc:sldChg chg="del">
        <pc:chgData name="Cristian Chilipirea" userId="34ab170da5908fc4" providerId="LiveId" clId="{0F39BEFB-5B02-44DE-924E-C91EBE54DCB3}" dt="2021-03-03T15:32:22.726" v="83" actId="47"/>
        <pc:sldMkLst>
          <pc:docMk/>
          <pc:sldMk cId="1074936681" sldId="558"/>
        </pc:sldMkLst>
      </pc:sldChg>
      <pc:sldChg chg="del">
        <pc:chgData name="Cristian Chilipirea" userId="34ab170da5908fc4" providerId="LiveId" clId="{0F39BEFB-5B02-44DE-924E-C91EBE54DCB3}" dt="2021-03-03T15:32:23.884" v="85" actId="47"/>
        <pc:sldMkLst>
          <pc:docMk/>
          <pc:sldMk cId="48851368" sldId="559"/>
        </pc:sldMkLst>
      </pc:sldChg>
      <pc:sldChg chg="addSp delSp modSp add mod modClrScheme chgLayout">
        <pc:chgData name="Cristian Chilipirea" userId="34ab170da5908fc4" providerId="LiveId" clId="{0F39BEFB-5B02-44DE-924E-C91EBE54DCB3}" dt="2021-03-03T17:42:40.236" v="1587" actId="207"/>
        <pc:sldMkLst>
          <pc:docMk/>
          <pc:sldMk cId="372548878" sldId="559"/>
        </pc:sldMkLst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372548878" sldId="559"/>
            <ac:spMk id="2" creationId="{8A162E69-B42D-49A0-85BB-F101AE731FE3}"/>
          </ac:spMkLst>
        </pc:spChg>
        <pc:spChg chg="add del mod ord">
          <ac:chgData name="Cristian Chilipirea" userId="34ab170da5908fc4" providerId="LiveId" clId="{0F39BEFB-5B02-44DE-924E-C91EBE54DCB3}" dt="2021-03-03T17:42:34.415" v="1586" actId="478"/>
          <ac:spMkLst>
            <pc:docMk/>
            <pc:sldMk cId="372548878" sldId="559"/>
            <ac:spMk id="5" creationId="{A2195FF3-19CD-43BE-965A-18848D7FDEC4}"/>
          </ac:spMkLst>
        </pc:spChg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372548878" sldId="559"/>
            <ac:spMk id="8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40.236" v="1587" actId="207"/>
          <ac:spMkLst>
            <pc:docMk/>
            <pc:sldMk cId="372548878" sldId="559"/>
            <ac:spMk id="26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40.236" v="1587" actId="207"/>
          <ac:spMkLst>
            <pc:docMk/>
            <pc:sldMk cId="372548878" sldId="559"/>
            <ac:spMk id="27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40.236" v="1587" actId="207"/>
          <ac:spMkLst>
            <pc:docMk/>
            <pc:sldMk cId="372548878" sldId="559"/>
            <ac:spMk id="28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40.236" v="1587" actId="207"/>
          <ac:spMkLst>
            <pc:docMk/>
            <pc:sldMk cId="372548878" sldId="559"/>
            <ac:spMk id="29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40.236" v="1587" actId="207"/>
          <ac:spMkLst>
            <pc:docMk/>
            <pc:sldMk cId="372548878" sldId="559"/>
            <ac:spMk id="30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40.236" v="1587" actId="207"/>
          <ac:spMkLst>
            <pc:docMk/>
            <pc:sldMk cId="372548878" sldId="559"/>
            <ac:spMk id="31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40.236" v="1587" actId="207"/>
          <ac:spMkLst>
            <pc:docMk/>
            <pc:sldMk cId="372548878" sldId="559"/>
            <ac:spMk id="32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40.236" v="1587" actId="207"/>
          <ac:spMkLst>
            <pc:docMk/>
            <pc:sldMk cId="372548878" sldId="559"/>
            <ac:spMk id="33" creationId="{00000000-0000-0000-0000-000000000000}"/>
          </ac:spMkLst>
        </pc:spChg>
      </pc:sldChg>
      <pc:sldChg chg="del">
        <pc:chgData name="Cristian Chilipirea" userId="34ab170da5908fc4" providerId="LiveId" clId="{0F39BEFB-5B02-44DE-924E-C91EBE54DCB3}" dt="2021-03-03T15:32:24.396" v="86" actId="47"/>
        <pc:sldMkLst>
          <pc:docMk/>
          <pc:sldMk cId="824751759" sldId="560"/>
        </pc:sldMkLst>
      </pc:sldChg>
      <pc:sldChg chg="addSp delSp modSp add mod modClrScheme chgLayout">
        <pc:chgData name="Cristian Chilipirea" userId="34ab170da5908fc4" providerId="LiveId" clId="{0F39BEFB-5B02-44DE-924E-C91EBE54DCB3}" dt="2021-03-03T17:42:52.910" v="1589" actId="207"/>
        <pc:sldMkLst>
          <pc:docMk/>
          <pc:sldMk cId="3423900012" sldId="560"/>
        </pc:sldMkLst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3423900012" sldId="560"/>
            <ac:spMk id="2" creationId="{97BC1299-545C-4039-8062-FC560B0AC30C}"/>
          </ac:spMkLst>
        </pc:spChg>
        <pc:spChg chg="add del mod ord">
          <ac:chgData name="Cristian Chilipirea" userId="34ab170da5908fc4" providerId="LiveId" clId="{0F39BEFB-5B02-44DE-924E-C91EBE54DCB3}" dt="2021-03-03T17:42:47.255" v="1588" actId="478"/>
          <ac:spMkLst>
            <pc:docMk/>
            <pc:sldMk cId="3423900012" sldId="560"/>
            <ac:spMk id="5" creationId="{18B6D570-BAA3-4ED4-B025-B6E96B421D7E}"/>
          </ac:spMkLst>
        </pc:spChg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3423900012" sldId="560"/>
            <ac:spMk id="8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22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23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24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25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26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27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28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29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30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31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32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33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0F39BEFB-5B02-44DE-924E-C91EBE54DCB3}" dt="2021-03-03T17:43:24.307" v="1596" actId="6549"/>
        <pc:sldMkLst>
          <pc:docMk/>
          <pc:sldMk cId="2586525712" sldId="561"/>
        </pc:sldMkLst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2586525712" sldId="561"/>
            <ac:spMk id="2" creationId="{2DE92733-6932-4034-B599-1EBC843EF876}"/>
          </ac:spMkLst>
        </pc:spChg>
        <pc:spChg chg="mod">
          <ac:chgData name="Cristian Chilipirea" userId="34ab170da5908fc4" providerId="LiveId" clId="{0F39BEFB-5B02-44DE-924E-C91EBE54DCB3}" dt="2021-03-03T17:43:24.307" v="1596" actId="6549"/>
          <ac:spMkLst>
            <pc:docMk/>
            <pc:sldMk cId="2586525712" sldId="561"/>
            <ac:spMk id="4" creationId="{00000000-0000-0000-0000-000000000000}"/>
          </ac:spMkLst>
        </pc:spChg>
        <pc:spChg chg="add del mod ord">
          <ac:chgData name="Cristian Chilipirea" userId="34ab170da5908fc4" providerId="LiveId" clId="{0F39BEFB-5B02-44DE-924E-C91EBE54DCB3}" dt="2021-03-03T17:43:01.835" v="1590" actId="478"/>
          <ac:spMkLst>
            <pc:docMk/>
            <pc:sldMk cId="2586525712" sldId="561"/>
            <ac:spMk id="5" creationId="{E2340495-E058-4624-8F31-96809402FDCE}"/>
          </ac:spMkLst>
        </pc:spChg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2586525712" sldId="561"/>
            <ac:spMk id="8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15.391" v="1593" actId="207"/>
          <ac:spMkLst>
            <pc:docMk/>
            <pc:sldMk cId="2586525712" sldId="561"/>
            <ac:spMk id="18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15.391" v="1593" actId="207"/>
          <ac:spMkLst>
            <pc:docMk/>
            <pc:sldMk cId="2586525712" sldId="561"/>
            <ac:spMk id="19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15.391" v="1593" actId="207"/>
          <ac:spMkLst>
            <pc:docMk/>
            <pc:sldMk cId="2586525712" sldId="561"/>
            <ac:spMk id="20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22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23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24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25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26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27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28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29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30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31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32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33" creationId="{00000000-0000-0000-0000-000000000000}"/>
          </ac:spMkLst>
        </pc:spChg>
      </pc:sldChg>
      <pc:sldChg chg="del">
        <pc:chgData name="Cristian Chilipirea" userId="34ab170da5908fc4" providerId="LiveId" clId="{0F39BEFB-5B02-44DE-924E-C91EBE54DCB3}" dt="2021-03-03T15:32:25.291" v="87" actId="47"/>
        <pc:sldMkLst>
          <pc:docMk/>
          <pc:sldMk cId="2761971886" sldId="561"/>
        </pc:sldMkLst>
      </pc:sldChg>
      <pc:sldChg chg="del">
        <pc:chgData name="Cristian Chilipirea" userId="34ab170da5908fc4" providerId="LiveId" clId="{0F39BEFB-5B02-44DE-924E-C91EBE54DCB3}" dt="2021-03-03T15:32:25.630" v="88" actId="47"/>
        <pc:sldMkLst>
          <pc:docMk/>
          <pc:sldMk cId="3734307052" sldId="562"/>
        </pc:sldMkLst>
      </pc:sldChg>
      <pc:sldChg chg="del">
        <pc:chgData name="Cristian Chilipirea" userId="34ab170da5908fc4" providerId="LiveId" clId="{0F39BEFB-5B02-44DE-924E-C91EBE54DCB3}" dt="2021-03-03T15:32:26.037" v="89" actId="47"/>
        <pc:sldMkLst>
          <pc:docMk/>
          <pc:sldMk cId="1831446351" sldId="563"/>
        </pc:sldMkLst>
      </pc:sldChg>
      <pc:sldChg chg="del">
        <pc:chgData name="Cristian Chilipirea" userId="34ab170da5908fc4" providerId="LiveId" clId="{0F39BEFB-5B02-44DE-924E-C91EBE54DCB3}" dt="2021-03-03T15:32:26.644" v="90" actId="47"/>
        <pc:sldMkLst>
          <pc:docMk/>
          <pc:sldMk cId="2921147139" sldId="564"/>
        </pc:sldMkLst>
      </pc:sldChg>
      <pc:sldChg chg="del">
        <pc:chgData name="Cristian Chilipirea" userId="34ab170da5908fc4" providerId="LiveId" clId="{0F39BEFB-5B02-44DE-924E-C91EBE54DCB3}" dt="2021-03-03T15:32:27.084" v="91" actId="47"/>
        <pc:sldMkLst>
          <pc:docMk/>
          <pc:sldMk cId="2874445740" sldId="565"/>
        </pc:sldMkLst>
      </pc:sldChg>
      <pc:sldChg chg="del">
        <pc:chgData name="Cristian Chilipirea" userId="34ab170da5908fc4" providerId="LiveId" clId="{0F39BEFB-5B02-44DE-924E-C91EBE54DCB3}" dt="2021-03-03T15:32:27.911" v="92" actId="47"/>
        <pc:sldMkLst>
          <pc:docMk/>
          <pc:sldMk cId="4118544830" sldId="566"/>
        </pc:sldMkLst>
      </pc:sldChg>
      <pc:sldChg chg="del">
        <pc:chgData name="Cristian Chilipirea" userId="34ab170da5908fc4" providerId="LiveId" clId="{0F39BEFB-5B02-44DE-924E-C91EBE54DCB3}" dt="2021-03-03T15:32:29.974" v="93" actId="47"/>
        <pc:sldMkLst>
          <pc:docMk/>
          <pc:sldMk cId="2795146843" sldId="567"/>
        </pc:sldMkLst>
      </pc:sldChg>
      <pc:sldChg chg="del">
        <pc:chgData name="Cristian Chilipirea" userId="34ab170da5908fc4" providerId="LiveId" clId="{0F39BEFB-5B02-44DE-924E-C91EBE54DCB3}" dt="2021-03-03T15:32:30.853" v="94" actId="47"/>
        <pc:sldMkLst>
          <pc:docMk/>
          <pc:sldMk cId="3497467475" sldId="568"/>
        </pc:sldMkLst>
      </pc:sldChg>
      <pc:sldChg chg="del">
        <pc:chgData name="Cristian Chilipirea" userId="34ab170da5908fc4" providerId="LiveId" clId="{0F39BEFB-5B02-44DE-924E-C91EBE54DCB3}" dt="2021-03-03T15:32:31.158" v="95" actId="47"/>
        <pc:sldMkLst>
          <pc:docMk/>
          <pc:sldMk cId="3698025032" sldId="569"/>
        </pc:sldMkLst>
      </pc:sldChg>
      <pc:sldChg chg="del">
        <pc:chgData name="Cristian Chilipirea" userId="34ab170da5908fc4" providerId="LiveId" clId="{0F39BEFB-5B02-44DE-924E-C91EBE54DCB3}" dt="2021-03-03T15:32:31.491" v="96" actId="47"/>
        <pc:sldMkLst>
          <pc:docMk/>
          <pc:sldMk cId="1892795954" sldId="570"/>
        </pc:sldMkLst>
      </pc:sldChg>
      <pc:sldChg chg="del">
        <pc:chgData name="Cristian Chilipirea" userId="34ab170da5908fc4" providerId="LiveId" clId="{0F39BEFB-5B02-44DE-924E-C91EBE54DCB3}" dt="2021-03-03T15:32:31.888" v="97" actId="47"/>
        <pc:sldMkLst>
          <pc:docMk/>
          <pc:sldMk cId="3677636954" sldId="571"/>
        </pc:sldMkLst>
      </pc:sldChg>
      <pc:sldChg chg="del">
        <pc:chgData name="Cristian Chilipirea" userId="34ab170da5908fc4" providerId="LiveId" clId="{0F39BEFB-5B02-44DE-924E-C91EBE54DCB3}" dt="2021-03-03T15:32:32.856" v="98" actId="47"/>
        <pc:sldMkLst>
          <pc:docMk/>
          <pc:sldMk cId="1585199923" sldId="572"/>
        </pc:sldMkLst>
      </pc:sldChg>
      <pc:sldChg chg="del">
        <pc:chgData name="Cristian Chilipirea" userId="34ab170da5908fc4" providerId="LiveId" clId="{0F39BEFB-5B02-44DE-924E-C91EBE54DCB3}" dt="2021-03-03T15:32:33.376" v="99" actId="47"/>
        <pc:sldMkLst>
          <pc:docMk/>
          <pc:sldMk cId="1612264969" sldId="573"/>
        </pc:sldMkLst>
      </pc:sldChg>
      <pc:sldChg chg="del">
        <pc:chgData name="Cristian Chilipirea" userId="34ab170da5908fc4" providerId="LiveId" clId="{0F39BEFB-5B02-44DE-924E-C91EBE54DCB3}" dt="2021-03-03T15:32:34.295" v="100" actId="47"/>
        <pc:sldMkLst>
          <pc:docMk/>
          <pc:sldMk cId="3180868532" sldId="574"/>
        </pc:sldMkLst>
      </pc:sldChg>
      <pc:sldChg chg="del">
        <pc:chgData name="Cristian Chilipirea" userId="34ab170da5908fc4" providerId="LiveId" clId="{0F39BEFB-5B02-44DE-924E-C91EBE54DCB3}" dt="2021-03-03T15:32:34.624" v="101" actId="47"/>
        <pc:sldMkLst>
          <pc:docMk/>
          <pc:sldMk cId="701577345" sldId="575"/>
        </pc:sldMkLst>
      </pc:sldChg>
      <pc:sldChg chg="del">
        <pc:chgData name="Cristian Chilipirea" userId="34ab170da5908fc4" providerId="LiveId" clId="{0F39BEFB-5B02-44DE-924E-C91EBE54DCB3}" dt="2021-03-03T15:32:35.280" v="102" actId="47"/>
        <pc:sldMkLst>
          <pc:docMk/>
          <pc:sldMk cId="2138852437" sldId="576"/>
        </pc:sldMkLst>
      </pc:sldChg>
      <pc:sldChg chg="del">
        <pc:chgData name="Cristian Chilipirea" userId="34ab170da5908fc4" providerId="LiveId" clId="{0F39BEFB-5B02-44DE-924E-C91EBE54DCB3}" dt="2021-03-03T15:32:36.399" v="103" actId="47"/>
        <pc:sldMkLst>
          <pc:docMk/>
          <pc:sldMk cId="3977793817" sldId="577"/>
        </pc:sldMkLst>
      </pc:sldChg>
      <pc:sldChg chg="del">
        <pc:chgData name="Cristian Chilipirea" userId="34ab170da5908fc4" providerId="LiveId" clId="{0F39BEFB-5B02-44DE-924E-C91EBE54DCB3}" dt="2021-03-03T15:32:36.735" v="104" actId="47"/>
        <pc:sldMkLst>
          <pc:docMk/>
          <pc:sldMk cId="1540065597" sldId="578"/>
        </pc:sldMkLst>
      </pc:sldChg>
      <pc:sldChg chg="del">
        <pc:chgData name="Cristian Chilipirea" userId="34ab170da5908fc4" providerId="LiveId" clId="{0F39BEFB-5B02-44DE-924E-C91EBE54DCB3}" dt="2021-03-03T15:32:22.135" v="81" actId="47"/>
        <pc:sldMkLst>
          <pc:docMk/>
          <pc:sldMk cId="2219656957" sldId="579"/>
        </pc:sldMkLst>
      </pc:sldChg>
      <pc:sldChg chg="del">
        <pc:chgData name="Cristian Chilipirea" userId="34ab170da5908fc4" providerId="LiveId" clId="{0F39BEFB-5B02-44DE-924E-C91EBE54DCB3}" dt="2021-03-03T15:32:37.325" v="105" actId="47"/>
        <pc:sldMkLst>
          <pc:docMk/>
          <pc:sldMk cId="2079583564" sldId="580"/>
        </pc:sldMkLst>
      </pc:sldChg>
      <pc:sldChg chg="del">
        <pc:chgData name="Cristian Chilipirea" userId="34ab170da5908fc4" providerId="LiveId" clId="{0F39BEFB-5B02-44DE-924E-C91EBE54DCB3}" dt="2021-03-03T15:32:37.660" v="106" actId="47"/>
        <pc:sldMkLst>
          <pc:docMk/>
          <pc:sldMk cId="144049724" sldId="581"/>
        </pc:sldMkLst>
      </pc:sldChg>
      <pc:sldChg chg="del">
        <pc:chgData name="Cristian Chilipirea" userId="34ab170da5908fc4" providerId="LiveId" clId="{0F39BEFB-5B02-44DE-924E-C91EBE54DCB3}" dt="2021-03-03T15:32:39.118" v="107" actId="47"/>
        <pc:sldMkLst>
          <pc:docMk/>
          <pc:sldMk cId="2209618566" sldId="582"/>
        </pc:sldMkLst>
      </pc:sldChg>
      <pc:sldChg chg="del">
        <pc:chgData name="Cristian Chilipirea" userId="34ab170da5908fc4" providerId="LiveId" clId="{0F39BEFB-5B02-44DE-924E-C91EBE54DCB3}" dt="2021-03-03T15:32:40.264" v="108" actId="47"/>
        <pc:sldMkLst>
          <pc:docMk/>
          <pc:sldMk cId="1198370495" sldId="583"/>
        </pc:sldMkLst>
      </pc:sldChg>
      <pc:sldChg chg="del">
        <pc:chgData name="Cristian Chilipirea" userId="34ab170da5908fc4" providerId="LiveId" clId="{0F39BEFB-5B02-44DE-924E-C91EBE54DCB3}" dt="2021-03-03T15:32:41.738" v="110" actId="47"/>
        <pc:sldMkLst>
          <pc:docMk/>
          <pc:sldMk cId="1359383787" sldId="584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1038310151" sldId="586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488151205" sldId="587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581471145" sldId="588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1528197973" sldId="589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1287048085" sldId="590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3931174030" sldId="591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4221651538" sldId="592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592642322" sldId="593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878214405" sldId="594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4181293268" sldId="595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106375257" sldId="596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1711707616" sldId="598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962520965" sldId="599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044981453" sldId="600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3948613112" sldId="601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1485695320" sldId="602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3984853342" sldId="603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3884066094" sldId="604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319897751" sldId="605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329601204" sldId="606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748028044" sldId="607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1029723783" sldId="608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3444809045" sldId="609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456891915" sldId="610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3269401478" sldId="612"/>
        </pc:sldMkLst>
      </pc:sldChg>
      <pc:sldChg chg="del">
        <pc:chgData name="Cristian Chilipirea" userId="34ab170da5908fc4" providerId="LiveId" clId="{0F39BEFB-5B02-44DE-924E-C91EBE54DCB3}" dt="2021-03-03T15:32:12.026" v="58" actId="47"/>
        <pc:sldMkLst>
          <pc:docMk/>
          <pc:sldMk cId="2919561066" sldId="613"/>
        </pc:sldMkLst>
      </pc:sldChg>
      <pc:sldChg chg="del">
        <pc:chgData name="Cristian Chilipirea" userId="34ab170da5908fc4" providerId="LiveId" clId="{0F39BEFB-5B02-44DE-924E-C91EBE54DCB3}" dt="2021-03-03T15:32:12.421" v="59" actId="47"/>
        <pc:sldMkLst>
          <pc:docMk/>
          <pc:sldMk cId="3172639705" sldId="614"/>
        </pc:sldMkLst>
      </pc:sldChg>
      <pc:sldChg chg="del">
        <pc:chgData name="Cristian Chilipirea" userId="34ab170da5908fc4" providerId="LiveId" clId="{0F39BEFB-5B02-44DE-924E-C91EBE54DCB3}" dt="2021-03-03T15:32:12.861" v="60" actId="47"/>
        <pc:sldMkLst>
          <pc:docMk/>
          <pc:sldMk cId="4082489489" sldId="615"/>
        </pc:sldMkLst>
      </pc:sldChg>
      <pc:sldChg chg="del">
        <pc:chgData name="Cristian Chilipirea" userId="34ab170da5908fc4" providerId="LiveId" clId="{0F39BEFB-5B02-44DE-924E-C91EBE54DCB3}" dt="2021-03-03T15:32:13.182" v="61" actId="47"/>
        <pc:sldMkLst>
          <pc:docMk/>
          <pc:sldMk cId="2222932814" sldId="616"/>
        </pc:sldMkLst>
      </pc:sldChg>
      <pc:sldChg chg="del">
        <pc:chgData name="Cristian Chilipirea" userId="34ab170da5908fc4" providerId="LiveId" clId="{0F39BEFB-5B02-44DE-924E-C91EBE54DCB3}" dt="2021-03-03T15:32:13.518" v="62" actId="47"/>
        <pc:sldMkLst>
          <pc:docMk/>
          <pc:sldMk cId="3671577175" sldId="617"/>
        </pc:sldMkLst>
      </pc:sldChg>
      <pc:sldChg chg="del">
        <pc:chgData name="Cristian Chilipirea" userId="34ab170da5908fc4" providerId="LiveId" clId="{0F39BEFB-5B02-44DE-924E-C91EBE54DCB3}" dt="2021-03-03T15:32:13.937" v="63" actId="47"/>
        <pc:sldMkLst>
          <pc:docMk/>
          <pc:sldMk cId="4217856432" sldId="618"/>
        </pc:sldMkLst>
      </pc:sldChg>
      <pc:sldChg chg="del">
        <pc:chgData name="Cristian Chilipirea" userId="34ab170da5908fc4" providerId="LiveId" clId="{0F39BEFB-5B02-44DE-924E-C91EBE54DCB3}" dt="2021-03-03T15:32:14.382" v="64" actId="47"/>
        <pc:sldMkLst>
          <pc:docMk/>
          <pc:sldMk cId="1903833904" sldId="619"/>
        </pc:sldMkLst>
      </pc:sldChg>
      <pc:sldChg chg="del">
        <pc:chgData name="Cristian Chilipirea" userId="34ab170da5908fc4" providerId="LiveId" clId="{0F39BEFB-5B02-44DE-924E-C91EBE54DCB3}" dt="2021-03-03T15:32:14.966" v="65" actId="47"/>
        <pc:sldMkLst>
          <pc:docMk/>
          <pc:sldMk cId="1427541841" sldId="620"/>
        </pc:sldMkLst>
      </pc:sldChg>
      <pc:sldChg chg="del">
        <pc:chgData name="Cristian Chilipirea" userId="34ab170da5908fc4" providerId="LiveId" clId="{0F39BEFB-5B02-44DE-924E-C91EBE54DCB3}" dt="2021-03-03T15:32:15.374" v="66" actId="47"/>
        <pc:sldMkLst>
          <pc:docMk/>
          <pc:sldMk cId="4291518200" sldId="621"/>
        </pc:sldMkLst>
      </pc:sldChg>
      <pc:sldChg chg="del">
        <pc:chgData name="Cristian Chilipirea" userId="34ab170da5908fc4" providerId="LiveId" clId="{0F39BEFB-5B02-44DE-924E-C91EBE54DCB3}" dt="2021-03-03T15:32:15.910" v="67" actId="47"/>
        <pc:sldMkLst>
          <pc:docMk/>
          <pc:sldMk cId="3098239973" sldId="622"/>
        </pc:sldMkLst>
      </pc:sldChg>
      <pc:sldChg chg="del">
        <pc:chgData name="Cristian Chilipirea" userId="34ab170da5908fc4" providerId="LiveId" clId="{0F39BEFB-5B02-44DE-924E-C91EBE54DCB3}" dt="2021-03-03T15:32:16.509" v="68" actId="47"/>
        <pc:sldMkLst>
          <pc:docMk/>
          <pc:sldMk cId="1997918954" sldId="623"/>
        </pc:sldMkLst>
      </pc:sldChg>
      <pc:sldChg chg="del">
        <pc:chgData name="Cristian Chilipirea" userId="34ab170da5908fc4" providerId="LiveId" clId="{0F39BEFB-5B02-44DE-924E-C91EBE54DCB3}" dt="2021-03-03T15:32:19.683" v="75" actId="47"/>
        <pc:sldMkLst>
          <pc:docMk/>
          <pc:sldMk cId="1876029715" sldId="624"/>
        </pc:sldMkLst>
      </pc:sldChg>
      <pc:sldChg chg="del">
        <pc:chgData name="Cristian Chilipirea" userId="34ab170da5908fc4" providerId="LiveId" clId="{0F39BEFB-5B02-44DE-924E-C91EBE54DCB3}" dt="2021-03-03T15:32:16.846" v="69" actId="47"/>
        <pc:sldMkLst>
          <pc:docMk/>
          <pc:sldMk cId="1552834307" sldId="625"/>
        </pc:sldMkLst>
      </pc:sldChg>
      <pc:sldChg chg="del">
        <pc:chgData name="Cristian Chilipirea" userId="34ab170da5908fc4" providerId="LiveId" clId="{0F39BEFB-5B02-44DE-924E-C91EBE54DCB3}" dt="2021-03-03T15:32:17.300" v="70" actId="47"/>
        <pc:sldMkLst>
          <pc:docMk/>
          <pc:sldMk cId="791408128" sldId="626"/>
        </pc:sldMkLst>
      </pc:sldChg>
      <pc:sldChg chg="del">
        <pc:chgData name="Cristian Chilipirea" userId="34ab170da5908fc4" providerId="LiveId" clId="{0F39BEFB-5B02-44DE-924E-C91EBE54DCB3}" dt="2021-03-03T15:32:17.665" v="71" actId="47"/>
        <pc:sldMkLst>
          <pc:docMk/>
          <pc:sldMk cId="1517287947" sldId="627"/>
        </pc:sldMkLst>
      </pc:sldChg>
      <pc:sldChg chg="del">
        <pc:chgData name="Cristian Chilipirea" userId="34ab170da5908fc4" providerId="LiveId" clId="{0F39BEFB-5B02-44DE-924E-C91EBE54DCB3}" dt="2021-03-03T15:32:17.995" v="72" actId="47"/>
        <pc:sldMkLst>
          <pc:docMk/>
          <pc:sldMk cId="1507656073" sldId="628"/>
        </pc:sldMkLst>
      </pc:sldChg>
      <pc:sldChg chg="del">
        <pc:chgData name="Cristian Chilipirea" userId="34ab170da5908fc4" providerId="LiveId" clId="{0F39BEFB-5B02-44DE-924E-C91EBE54DCB3}" dt="2021-03-03T15:32:18.643" v="73" actId="47"/>
        <pc:sldMkLst>
          <pc:docMk/>
          <pc:sldMk cId="546258490" sldId="629"/>
        </pc:sldMkLst>
      </pc:sldChg>
      <pc:sldChg chg="del">
        <pc:chgData name="Cristian Chilipirea" userId="34ab170da5908fc4" providerId="LiveId" clId="{0F39BEFB-5B02-44DE-924E-C91EBE54DCB3}" dt="2021-03-03T15:32:18.945" v="74" actId="47"/>
        <pc:sldMkLst>
          <pc:docMk/>
          <pc:sldMk cId="85156069" sldId="630"/>
        </pc:sldMkLst>
      </pc:sldChg>
      <pc:sldChg chg="del">
        <pc:chgData name="Cristian Chilipirea" userId="34ab170da5908fc4" providerId="LiveId" clId="{0F39BEFB-5B02-44DE-924E-C91EBE54DCB3}" dt="2021-03-03T17:31:16.312" v="1453" actId="47"/>
        <pc:sldMkLst>
          <pc:docMk/>
          <pc:sldMk cId="1008001726" sldId="631"/>
        </pc:sldMkLst>
      </pc:sldChg>
      <pc:sldChg chg="del">
        <pc:chgData name="Cristian Chilipirea" userId="34ab170da5908fc4" providerId="LiveId" clId="{0F39BEFB-5B02-44DE-924E-C91EBE54DCB3}" dt="2021-03-03T17:31:17.905" v="1456" actId="47"/>
        <pc:sldMkLst>
          <pc:docMk/>
          <pc:sldMk cId="345249067" sldId="632"/>
        </pc:sldMkLst>
      </pc:sldChg>
      <pc:sldChg chg="del">
        <pc:chgData name="Cristian Chilipirea" userId="34ab170da5908fc4" providerId="LiveId" clId="{0F39BEFB-5B02-44DE-924E-C91EBE54DCB3}" dt="2021-03-03T17:31:17.491" v="1455" actId="47"/>
        <pc:sldMkLst>
          <pc:docMk/>
          <pc:sldMk cId="672748770" sldId="633"/>
        </pc:sldMkLst>
      </pc:sldChg>
      <pc:sldChg chg="del">
        <pc:chgData name="Cristian Chilipirea" userId="34ab170da5908fc4" providerId="LiveId" clId="{0F39BEFB-5B02-44DE-924E-C91EBE54DCB3}" dt="2021-03-03T17:31:19.443" v="1458" actId="47"/>
        <pc:sldMkLst>
          <pc:docMk/>
          <pc:sldMk cId="1308790049" sldId="634"/>
        </pc:sldMkLst>
      </pc:sldChg>
      <pc:sldChg chg="del">
        <pc:chgData name="Cristian Chilipirea" userId="34ab170da5908fc4" providerId="LiveId" clId="{0F39BEFB-5B02-44DE-924E-C91EBE54DCB3}" dt="2021-03-03T17:31:20.499" v="1459" actId="47"/>
        <pc:sldMkLst>
          <pc:docMk/>
          <pc:sldMk cId="1836995851" sldId="635"/>
        </pc:sldMkLst>
      </pc:sldChg>
      <pc:sldChg chg="del">
        <pc:chgData name="Cristian Chilipirea" userId="34ab170da5908fc4" providerId="LiveId" clId="{0F39BEFB-5B02-44DE-924E-C91EBE54DCB3}" dt="2021-03-03T17:31:18.481" v="1457" actId="47"/>
        <pc:sldMkLst>
          <pc:docMk/>
          <pc:sldMk cId="1700168700" sldId="636"/>
        </pc:sldMkLst>
      </pc:sldChg>
      <pc:sldChg chg="del">
        <pc:chgData name="Cristian Chilipirea" userId="34ab170da5908fc4" providerId="LiveId" clId="{0F39BEFB-5B02-44DE-924E-C91EBE54DCB3}" dt="2021-03-03T17:31:21.730" v="1460" actId="47"/>
        <pc:sldMkLst>
          <pc:docMk/>
          <pc:sldMk cId="2240652187" sldId="637"/>
        </pc:sldMkLst>
      </pc:sldChg>
      <pc:sldChg chg="del">
        <pc:chgData name="Cristian Chilipirea" userId="34ab170da5908fc4" providerId="LiveId" clId="{0F39BEFB-5B02-44DE-924E-C91EBE54DCB3}" dt="2021-03-03T17:31:23.175" v="1461" actId="47"/>
        <pc:sldMkLst>
          <pc:docMk/>
          <pc:sldMk cId="2849444599" sldId="638"/>
        </pc:sldMkLst>
      </pc:sldChg>
      <pc:sldChg chg="del">
        <pc:chgData name="Cristian Chilipirea" userId="34ab170da5908fc4" providerId="LiveId" clId="{0F39BEFB-5B02-44DE-924E-C91EBE54DCB3}" dt="2021-03-03T17:31:24.196" v="1462" actId="47"/>
        <pc:sldMkLst>
          <pc:docMk/>
          <pc:sldMk cId="2323239643" sldId="639"/>
        </pc:sldMkLst>
      </pc:sldChg>
      <pc:sldChg chg="del">
        <pc:chgData name="Cristian Chilipirea" userId="34ab170da5908fc4" providerId="LiveId" clId="{0F39BEFB-5B02-44DE-924E-C91EBE54DCB3}" dt="2021-03-03T17:31:25.127" v="1464" actId="47"/>
        <pc:sldMkLst>
          <pc:docMk/>
          <pc:sldMk cId="846565428" sldId="640"/>
        </pc:sldMkLst>
      </pc:sldChg>
      <pc:sldChg chg="del">
        <pc:chgData name="Cristian Chilipirea" userId="34ab170da5908fc4" providerId="LiveId" clId="{0F39BEFB-5B02-44DE-924E-C91EBE54DCB3}" dt="2021-03-03T17:31:24.619" v="1463" actId="47"/>
        <pc:sldMkLst>
          <pc:docMk/>
          <pc:sldMk cId="1536744534" sldId="641"/>
        </pc:sldMkLst>
      </pc:sldChg>
      <pc:sldChg chg="del">
        <pc:chgData name="Cristian Chilipirea" userId="34ab170da5908fc4" providerId="LiveId" clId="{0F39BEFB-5B02-44DE-924E-C91EBE54DCB3}" dt="2021-03-03T17:31:26.198" v="1465" actId="47"/>
        <pc:sldMkLst>
          <pc:docMk/>
          <pc:sldMk cId="608252700" sldId="642"/>
        </pc:sldMkLst>
      </pc:sldChg>
      <pc:sldChg chg="del">
        <pc:chgData name="Cristian Chilipirea" userId="34ab170da5908fc4" providerId="LiveId" clId="{0F39BEFB-5B02-44DE-924E-C91EBE54DCB3}" dt="2021-03-03T17:31:26.754" v="1466" actId="47"/>
        <pc:sldMkLst>
          <pc:docMk/>
          <pc:sldMk cId="3521333921" sldId="643"/>
        </pc:sldMkLst>
      </pc:sldChg>
      <pc:sldChg chg="del">
        <pc:chgData name="Cristian Chilipirea" userId="34ab170da5908fc4" providerId="LiveId" clId="{0F39BEFB-5B02-44DE-924E-C91EBE54DCB3}" dt="2021-03-03T17:31:28.355" v="1467" actId="47"/>
        <pc:sldMkLst>
          <pc:docMk/>
          <pc:sldMk cId="3088798341" sldId="644"/>
        </pc:sldMkLst>
      </pc:sldChg>
      <pc:sldChg chg="del">
        <pc:chgData name="Cristian Chilipirea" userId="34ab170da5908fc4" providerId="LiveId" clId="{0F39BEFB-5B02-44DE-924E-C91EBE54DCB3}" dt="2021-03-03T17:31:29.298" v="1468" actId="47"/>
        <pc:sldMkLst>
          <pc:docMk/>
          <pc:sldMk cId="3544728985" sldId="646"/>
        </pc:sldMkLst>
      </pc:sldChg>
      <pc:sldChg chg="del">
        <pc:chgData name="Cristian Chilipirea" userId="34ab170da5908fc4" providerId="LiveId" clId="{0F39BEFB-5B02-44DE-924E-C91EBE54DCB3}" dt="2021-03-03T17:31:29.906" v="1469" actId="47"/>
        <pc:sldMkLst>
          <pc:docMk/>
          <pc:sldMk cId="1783604243" sldId="647"/>
        </pc:sldMkLst>
      </pc:sldChg>
      <pc:sldChg chg="del">
        <pc:chgData name="Cristian Chilipirea" userId="34ab170da5908fc4" providerId="LiveId" clId="{0F39BEFB-5B02-44DE-924E-C91EBE54DCB3}" dt="2021-03-03T17:31:30.428" v="1470" actId="47"/>
        <pc:sldMkLst>
          <pc:docMk/>
          <pc:sldMk cId="2075618015" sldId="648"/>
        </pc:sldMkLst>
      </pc:sldChg>
      <pc:sldChg chg="del">
        <pc:chgData name="Cristian Chilipirea" userId="34ab170da5908fc4" providerId="LiveId" clId="{0F39BEFB-5B02-44DE-924E-C91EBE54DCB3}" dt="2021-03-03T17:31:30.928" v="1471" actId="47"/>
        <pc:sldMkLst>
          <pc:docMk/>
          <pc:sldMk cId="4223136636" sldId="649"/>
        </pc:sldMkLst>
      </pc:sldChg>
      <pc:sldChg chg="del">
        <pc:chgData name="Cristian Chilipirea" userId="34ab170da5908fc4" providerId="LiveId" clId="{0F39BEFB-5B02-44DE-924E-C91EBE54DCB3}" dt="2021-03-03T17:31:31.350" v="1472" actId="47"/>
        <pc:sldMkLst>
          <pc:docMk/>
          <pc:sldMk cId="2492944796" sldId="650"/>
        </pc:sldMkLst>
      </pc:sldChg>
      <pc:sldChg chg="del">
        <pc:chgData name="Cristian Chilipirea" userId="34ab170da5908fc4" providerId="LiveId" clId="{0F39BEFB-5B02-44DE-924E-C91EBE54DCB3}" dt="2021-03-03T17:31:31.837" v="1473" actId="47"/>
        <pc:sldMkLst>
          <pc:docMk/>
          <pc:sldMk cId="1231496513" sldId="651"/>
        </pc:sldMkLst>
      </pc:sldChg>
      <pc:sldChg chg="del">
        <pc:chgData name="Cristian Chilipirea" userId="34ab170da5908fc4" providerId="LiveId" clId="{0F39BEFB-5B02-44DE-924E-C91EBE54DCB3}" dt="2021-03-03T17:31:32.290" v="1474" actId="47"/>
        <pc:sldMkLst>
          <pc:docMk/>
          <pc:sldMk cId="3400052545" sldId="652"/>
        </pc:sldMkLst>
      </pc:sldChg>
      <pc:sldChg chg="del">
        <pc:chgData name="Cristian Chilipirea" userId="34ab170da5908fc4" providerId="LiveId" clId="{0F39BEFB-5B02-44DE-924E-C91EBE54DCB3}" dt="2021-03-03T17:31:32.711" v="1475" actId="47"/>
        <pc:sldMkLst>
          <pc:docMk/>
          <pc:sldMk cId="2672357880" sldId="653"/>
        </pc:sldMkLst>
      </pc:sldChg>
      <pc:sldChg chg="del">
        <pc:chgData name="Cristian Chilipirea" userId="34ab170da5908fc4" providerId="LiveId" clId="{0F39BEFB-5B02-44DE-924E-C91EBE54DCB3}" dt="2021-03-03T17:31:33.151" v="1476" actId="47"/>
        <pc:sldMkLst>
          <pc:docMk/>
          <pc:sldMk cId="2827525949" sldId="654"/>
        </pc:sldMkLst>
      </pc:sldChg>
      <pc:sldChg chg="del">
        <pc:chgData name="Cristian Chilipirea" userId="34ab170da5908fc4" providerId="LiveId" clId="{0F39BEFB-5B02-44DE-924E-C91EBE54DCB3}" dt="2021-03-03T17:31:33.672" v="1477" actId="47"/>
        <pc:sldMkLst>
          <pc:docMk/>
          <pc:sldMk cId="1190642748" sldId="655"/>
        </pc:sldMkLst>
      </pc:sldChg>
      <pc:sldChg chg="del">
        <pc:chgData name="Cristian Chilipirea" userId="34ab170da5908fc4" providerId="LiveId" clId="{0F39BEFB-5B02-44DE-924E-C91EBE54DCB3}" dt="2021-03-03T17:31:34.064" v="1478" actId="47"/>
        <pc:sldMkLst>
          <pc:docMk/>
          <pc:sldMk cId="2583344523" sldId="656"/>
        </pc:sldMkLst>
      </pc:sldChg>
      <pc:sldChg chg="del">
        <pc:chgData name="Cristian Chilipirea" userId="34ab170da5908fc4" providerId="LiveId" clId="{0F39BEFB-5B02-44DE-924E-C91EBE54DCB3}" dt="2021-03-03T17:31:34.463" v="1479" actId="47"/>
        <pc:sldMkLst>
          <pc:docMk/>
          <pc:sldMk cId="2021335195" sldId="657"/>
        </pc:sldMkLst>
      </pc:sldChg>
      <pc:sldChg chg="del">
        <pc:chgData name="Cristian Chilipirea" userId="34ab170da5908fc4" providerId="LiveId" clId="{0F39BEFB-5B02-44DE-924E-C91EBE54DCB3}" dt="2021-03-03T17:31:34.939" v="1480" actId="47"/>
        <pc:sldMkLst>
          <pc:docMk/>
          <pc:sldMk cId="1721777327" sldId="658"/>
        </pc:sldMkLst>
      </pc:sldChg>
      <pc:sldChg chg="del">
        <pc:chgData name="Cristian Chilipirea" userId="34ab170da5908fc4" providerId="LiveId" clId="{0F39BEFB-5B02-44DE-924E-C91EBE54DCB3}" dt="2021-03-03T17:31:35.411" v="1481" actId="47"/>
        <pc:sldMkLst>
          <pc:docMk/>
          <pc:sldMk cId="660577042" sldId="659"/>
        </pc:sldMkLst>
      </pc:sldChg>
      <pc:sldChg chg="del">
        <pc:chgData name="Cristian Chilipirea" userId="34ab170da5908fc4" providerId="LiveId" clId="{0F39BEFB-5B02-44DE-924E-C91EBE54DCB3}" dt="2021-03-03T17:31:36.857" v="1482" actId="47"/>
        <pc:sldMkLst>
          <pc:docMk/>
          <pc:sldMk cId="3793223334" sldId="660"/>
        </pc:sldMkLst>
      </pc:sldChg>
      <pc:sldChg chg="del">
        <pc:chgData name="Cristian Chilipirea" userId="34ab170da5908fc4" providerId="LiveId" clId="{0F39BEFB-5B02-44DE-924E-C91EBE54DCB3}" dt="2021-03-03T17:31:38.065" v="1483" actId="47"/>
        <pc:sldMkLst>
          <pc:docMk/>
          <pc:sldMk cId="1764957005" sldId="661"/>
        </pc:sldMkLst>
      </pc:sldChg>
      <pc:sldChg chg="del">
        <pc:chgData name="Cristian Chilipirea" userId="34ab170da5908fc4" providerId="LiveId" clId="{0F39BEFB-5B02-44DE-924E-C91EBE54DCB3}" dt="2021-03-03T17:31:38.467" v="1484" actId="47"/>
        <pc:sldMkLst>
          <pc:docMk/>
          <pc:sldMk cId="3057541961" sldId="662"/>
        </pc:sldMkLst>
      </pc:sldChg>
      <pc:sldChg chg="del">
        <pc:chgData name="Cristian Chilipirea" userId="34ab170da5908fc4" providerId="LiveId" clId="{0F39BEFB-5B02-44DE-924E-C91EBE54DCB3}" dt="2021-03-03T17:31:39.756" v="1485" actId="47"/>
        <pc:sldMkLst>
          <pc:docMk/>
          <pc:sldMk cId="1160227122" sldId="663"/>
        </pc:sldMkLst>
      </pc:sldChg>
      <pc:sldChg chg="del">
        <pc:chgData name="Cristian Chilipirea" userId="34ab170da5908fc4" providerId="LiveId" clId="{0F39BEFB-5B02-44DE-924E-C91EBE54DCB3}" dt="2021-03-03T17:31:40.338" v="1486" actId="47"/>
        <pc:sldMkLst>
          <pc:docMk/>
          <pc:sldMk cId="4266447998" sldId="665"/>
        </pc:sldMkLst>
      </pc:sldChg>
      <pc:sldChg chg="del">
        <pc:chgData name="Cristian Chilipirea" userId="34ab170da5908fc4" providerId="LiveId" clId="{0F39BEFB-5B02-44DE-924E-C91EBE54DCB3}" dt="2021-03-03T17:31:10.151" v="1447" actId="47"/>
        <pc:sldMkLst>
          <pc:docMk/>
          <pc:sldMk cId="3188131982" sldId="666"/>
        </pc:sldMkLst>
      </pc:sldChg>
      <pc:sldChg chg="del">
        <pc:chgData name="Cristian Chilipirea" userId="34ab170da5908fc4" providerId="LiveId" clId="{0F39BEFB-5B02-44DE-924E-C91EBE54DCB3}" dt="2021-03-03T17:31:09.640" v="1446" actId="47"/>
        <pc:sldMkLst>
          <pc:docMk/>
          <pc:sldMk cId="3151660591" sldId="667"/>
        </pc:sldMkLst>
      </pc:sldChg>
      <pc:sldChg chg="del">
        <pc:chgData name="Cristian Chilipirea" userId="34ab170da5908fc4" providerId="LiveId" clId="{0F39BEFB-5B02-44DE-924E-C91EBE54DCB3}" dt="2021-03-03T17:31:10.541" v="1448" actId="47"/>
        <pc:sldMkLst>
          <pc:docMk/>
          <pc:sldMk cId="3972709312" sldId="668"/>
        </pc:sldMkLst>
      </pc:sldChg>
      <pc:sldChg chg="del">
        <pc:chgData name="Cristian Chilipirea" userId="34ab170da5908fc4" providerId="LiveId" clId="{0F39BEFB-5B02-44DE-924E-C91EBE54DCB3}" dt="2021-03-03T17:31:11.002" v="1449" actId="47"/>
        <pc:sldMkLst>
          <pc:docMk/>
          <pc:sldMk cId="2930521825" sldId="669"/>
        </pc:sldMkLst>
      </pc:sldChg>
      <pc:sldChg chg="del">
        <pc:chgData name="Cristian Chilipirea" userId="34ab170da5908fc4" providerId="LiveId" clId="{0F39BEFB-5B02-44DE-924E-C91EBE54DCB3}" dt="2021-03-03T17:31:11.785" v="1450" actId="47"/>
        <pc:sldMkLst>
          <pc:docMk/>
          <pc:sldMk cId="1719526815" sldId="670"/>
        </pc:sldMkLst>
      </pc:sldChg>
      <pc:sldChg chg="del">
        <pc:chgData name="Cristian Chilipirea" userId="34ab170da5908fc4" providerId="LiveId" clId="{0F39BEFB-5B02-44DE-924E-C91EBE54DCB3}" dt="2021-03-03T17:31:12.189" v="1451" actId="47"/>
        <pc:sldMkLst>
          <pc:docMk/>
          <pc:sldMk cId="2539023087" sldId="671"/>
        </pc:sldMkLst>
      </pc:sldChg>
      <pc:sldChg chg="del">
        <pc:chgData name="Cristian Chilipirea" userId="34ab170da5908fc4" providerId="LiveId" clId="{0F39BEFB-5B02-44DE-924E-C91EBE54DCB3}" dt="2021-03-03T17:31:14.849" v="1452" actId="47"/>
        <pc:sldMkLst>
          <pc:docMk/>
          <pc:sldMk cId="3555289224" sldId="672"/>
        </pc:sldMkLst>
      </pc:sldChg>
      <pc:sldChg chg="del">
        <pc:chgData name="Cristian Chilipirea" userId="34ab170da5908fc4" providerId="LiveId" clId="{0F39BEFB-5B02-44DE-924E-C91EBE54DCB3}" dt="2021-03-03T17:31:16.920" v="1454" actId="47"/>
        <pc:sldMkLst>
          <pc:docMk/>
          <pc:sldMk cId="3338801677" sldId="673"/>
        </pc:sldMkLst>
      </pc:sldChg>
      <pc:sldChg chg="del">
        <pc:chgData name="Cristian Chilipirea" userId="34ab170da5908fc4" providerId="LiveId" clId="{0F39BEFB-5B02-44DE-924E-C91EBE54DCB3}" dt="2021-03-03T15:32:40.799" v="109" actId="47"/>
        <pc:sldMkLst>
          <pc:docMk/>
          <pc:sldMk cId="2262864758" sldId="674"/>
        </pc:sldMkLst>
      </pc:sldChg>
      <pc:sldChg chg="del">
        <pc:chgData name="Cristian Chilipirea" userId="34ab170da5908fc4" providerId="LiveId" clId="{0F39BEFB-5B02-44DE-924E-C91EBE54DCB3}" dt="2021-03-03T17:31:41.700" v="1487" actId="47"/>
        <pc:sldMkLst>
          <pc:docMk/>
          <pc:sldMk cId="2670473946" sldId="675"/>
        </pc:sldMkLst>
      </pc:sldChg>
      <pc:sldChg chg="modSp new del mod">
        <pc:chgData name="Cristian Chilipirea" userId="34ab170da5908fc4" providerId="LiveId" clId="{0F39BEFB-5B02-44DE-924E-C91EBE54DCB3}" dt="2021-03-03T15:40:38.770" v="131" actId="47"/>
        <pc:sldMkLst>
          <pc:docMk/>
          <pc:sldMk cId="3247046656" sldId="676"/>
        </pc:sldMkLst>
        <pc:spChg chg="mod">
          <ac:chgData name="Cristian Chilipirea" userId="34ab170da5908fc4" providerId="LiveId" clId="{0F39BEFB-5B02-44DE-924E-C91EBE54DCB3}" dt="2021-03-03T15:37:24.362" v="120"/>
          <ac:spMkLst>
            <pc:docMk/>
            <pc:sldMk cId="3247046656" sldId="676"/>
            <ac:spMk id="4" creationId="{A4325DC5-B427-40D7-B15E-8CCD67CCA76A}"/>
          </ac:spMkLst>
        </pc:spChg>
      </pc:sldChg>
      <pc:sldChg chg="addSp delSp modSp new mod">
        <pc:chgData name="Cristian Chilipirea" userId="34ab170da5908fc4" providerId="LiveId" clId="{0F39BEFB-5B02-44DE-924E-C91EBE54DCB3}" dt="2021-03-03T15:40:29.716" v="130" actId="20577"/>
        <pc:sldMkLst>
          <pc:docMk/>
          <pc:sldMk cId="1279728188" sldId="677"/>
        </pc:sldMkLst>
        <pc:spChg chg="mod">
          <ac:chgData name="Cristian Chilipirea" userId="34ab170da5908fc4" providerId="LiveId" clId="{0F39BEFB-5B02-44DE-924E-C91EBE54DCB3}" dt="2021-03-03T15:40:29.716" v="130" actId="20577"/>
          <ac:spMkLst>
            <pc:docMk/>
            <pc:sldMk cId="1279728188" sldId="677"/>
            <ac:spMk id="3" creationId="{CD0EAA80-3DE0-4116-855B-1B6347805318}"/>
          </ac:spMkLst>
        </pc:spChg>
        <pc:spChg chg="del">
          <ac:chgData name="Cristian Chilipirea" userId="34ab170da5908fc4" providerId="LiveId" clId="{0F39BEFB-5B02-44DE-924E-C91EBE54DCB3}" dt="2021-03-03T15:36:46.212" v="113" actId="478"/>
          <ac:spMkLst>
            <pc:docMk/>
            <pc:sldMk cId="1279728188" sldId="677"/>
            <ac:spMk id="4" creationId="{91429EEC-7CCC-4710-8D07-4B8B9DC6B1DB}"/>
          </ac:spMkLst>
        </pc:spChg>
        <pc:spChg chg="add del mod">
          <ac:chgData name="Cristian Chilipirea" userId="34ab170da5908fc4" providerId="LiveId" clId="{0F39BEFB-5B02-44DE-924E-C91EBE54DCB3}" dt="2021-03-03T15:37:31.365" v="121" actId="478"/>
          <ac:spMkLst>
            <pc:docMk/>
            <pc:sldMk cId="1279728188" sldId="677"/>
            <ac:spMk id="5" creationId="{C25CD8EB-FBE4-44C8-89A9-56515C84850C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6" creationId="{9C4EDA0A-5039-4BC0-BDB3-6229BC8833C4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7" creationId="{8B84F430-28CE-4463-B4EF-DF6AEC753DFD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8" creationId="{D10EAF5F-D64E-428A-B7C2-CAF53EA63071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9" creationId="{9C7FC9D1-FAFD-489C-8ED9-2DDCC20DBF12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10" creationId="{F25C0884-A0F6-4AF2-BE65-6FEA2D6E9876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11" creationId="{03E787DB-A808-4255-9D02-72844EB87536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12" creationId="{BDB3A458-44D1-4F0E-B524-A55B881723CB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13" creationId="{B6EC2CA6-56F8-4521-BC09-7D0CC414C64E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14" creationId="{673EF592-C78C-4A12-B9B8-63B4B999AFF7}"/>
          </ac:spMkLst>
        </pc:spChg>
        <pc:spChg chg="add mod">
          <ac:chgData name="Cristian Chilipirea" userId="34ab170da5908fc4" providerId="LiveId" clId="{0F39BEFB-5B02-44DE-924E-C91EBE54DCB3}" dt="2021-03-03T15:37:35.189" v="123" actId="14100"/>
          <ac:spMkLst>
            <pc:docMk/>
            <pc:sldMk cId="1279728188" sldId="677"/>
            <ac:spMk id="25" creationId="{345C21E5-01E9-4ACD-91BC-8C174638BA7B}"/>
          </ac:spMkLst>
        </pc:sp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15" creationId="{7D8C3BB4-327F-4649-9236-08BA9564FA13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16" creationId="{31920559-BE89-4315-9A3E-332D53368D8D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17" creationId="{CAEA5842-3FA5-4BB2-AF22-9F2380B74677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18" creationId="{DE688456-28AE-47BB-929C-A2658A2EA179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19" creationId="{7E1A19F4-55D7-42A7-8388-3766FB35862A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20" creationId="{FE00BEAD-5921-4322-AF09-A35F1AE15F3A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21" creationId="{EA7565B0-B36C-4627-9FD7-502E6D38D341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22" creationId="{94DE6C1A-BCE1-434D-89A6-B8FF3D1B6D05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23" creationId="{9F81C54F-059B-4F4C-A3DE-28F9A29C96A1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24" creationId="{E2DC6CF2-58A2-48D2-B94A-E37D3510C888}"/>
          </ac:cxnSpMkLst>
        </pc:cxnChg>
      </pc:sldChg>
      <pc:sldChg chg="new">
        <pc:chgData name="Cristian Chilipirea" userId="34ab170da5908fc4" providerId="LiveId" clId="{0F39BEFB-5B02-44DE-924E-C91EBE54DCB3}" dt="2021-03-03T15:40:40.048" v="132" actId="680"/>
        <pc:sldMkLst>
          <pc:docMk/>
          <pc:sldMk cId="1691017973" sldId="678"/>
        </pc:sldMkLst>
      </pc:sldChg>
      <pc:sldChg chg="addSp modSp new mod ord">
        <pc:chgData name="Cristian Chilipirea" userId="34ab170da5908fc4" providerId="LiveId" clId="{0F39BEFB-5B02-44DE-924E-C91EBE54DCB3}" dt="2021-03-03T16:37:20.299" v="468" actId="20577"/>
        <pc:sldMkLst>
          <pc:docMk/>
          <pc:sldMk cId="193595547" sldId="679"/>
        </pc:sldMkLst>
        <pc:spChg chg="mod">
          <ac:chgData name="Cristian Chilipirea" userId="34ab170da5908fc4" providerId="LiveId" clId="{0F39BEFB-5B02-44DE-924E-C91EBE54DCB3}" dt="2021-03-03T16:37:20.299" v="468" actId="20577"/>
          <ac:spMkLst>
            <pc:docMk/>
            <pc:sldMk cId="193595547" sldId="679"/>
            <ac:spMk id="3" creationId="{C8F5CD65-6C22-4D95-A789-DDDBC363257B}"/>
          </ac:spMkLst>
        </pc:spChg>
        <pc:spChg chg="mod">
          <ac:chgData name="Cristian Chilipirea" userId="34ab170da5908fc4" providerId="LiveId" clId="{0F39BEFB-5B02-44DE-924E-C91EBE54DCB3}" dt="2021-03-03T16:37:00.532" v="457" actId="14100"/>
          <ac:spMkLst>
            <pc:docMk/>
            <pc:sldMk cId="193595547" sldId="679"/>
            <ac:spMk id="4" creationId="{949970A2-286F-4F9B-87F6-A3479BD5B852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5" creationId="{6F23E585-BB7A-4F53-85E7-037053FB7332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6" creationId="{4A222D3E-5B0B-47DC-8DDD-40C0D9F3193A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7" creationId="{E3F07AA7-9B46-4E43-9139-38E8D5BE8CF3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8" creationId="{F02ADAEB-F120-4023-A946-083D359CA3CD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12" creationId="{6887E116-8280-4243-B988-1CF538F05138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13" creationId="{E33D012F-2F09-439D-A2FF-DB1384904168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14" creationId="{743D12B7-038C-4775-8B54-AD4F63C58FAD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18" creationId="{6777960F-D122-4A8F-9351-D53E3EDFF519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19" creationId="{D8721264-590A-4B6B-8232-51A2A9FAD9A2}"/>
          </ac:spMkLst>
        </pc:spChg>
        <pc:picChg chg="add mod">
          <ac:chgData name="Cristian Chilipirea" userId="34ab170da5908fc4" providerId="LiveId" clId="{0F39BEFB-5B02-44DE-924E-C91EBE54DCB3}" dt="2021-03-03T16:36:56.838" v="456" actId="27614"/>
          <ac:picMkLst>
            <pc:docMk/>
            <pc:sldMk cId="193595547" sldId="679"/>
            <ac:picMk id="39" creationId="{FBADB44A-D1EE-4741-BAA1-CF7793A79730}"/>
          </ac:picMkLst>
        </pc:picChg>
        <pc:cxnChg chg="add mod">
          <ac:chgData name="Cristian Chilipirea" userId="34ab170da5908fc4" providerId="LiveId" clId="{0F39BEFB-5B02-44DE-924E-C91EBE54DCB3}" dt="2021-03-03T16:36:13.794" v="452" actId="688"/>
          <ac:cxnSpMkLst>
            <pc:docMk/>
            <pc:sldMk cId="193595547" sldId="679"/>
            <ac:cxnSpMk id="9" creationId="{5606228C-D3BD-4EBA-9105-E9621D974B03}"/>
          </ac:cxnSpMkLst>
        </pc:cxnChg>
        <pc:cxnChg chg="add mod">
          <ac:chgData name="Cristian Chilipirea" userId="34ab170da5908fc4" providerId="LiveId" clId="{0F39BEFB-5B02-44DE-924E-C91EBE54DCB3}" dt="2021-03-03T16:36:13.794" v="452" actId="688"/>
          <ac:cxnSpMkLst>
            <pc:docMk/>
            <pc:sldMk cId="193595547" sldId="679"/>
            <ac:cxnSpMk id="10" creationId="{D11F8034-E7F2-4548-A7A9-CCBDD8AD50EF}"/>
          </ac:cxnSpMkLst>
        </pc:cxnChg>
        <pc:cxnChg chg="add mod">
          <ac:chgData name="Cristian Chilipirea" userId="34ab170da5908fc4" providerId="LiveId" clId="{0F39BEFB-5B02-44DE-924E-C91EBE54DCB3}" dt="2021-03-03T16:36:13.794" v="452" actId="688"/>
          <ac:cxnSpMkLst>
            <pc:docMk/>
            <pc:sldMk cId="193595547" sldId="679"/>
            <ac:cxnSpMk id="11" creationId="{8E81CE87-7EB7-47B2-861B-EE2AC6023DD2}"/>
          </ac:cxnSpMkLst>
        </pc:cxnChg>
        <pc:cxnChg chg="add mod">
          <ac:chgData name="Cristian Chilipirea" userId="34ab170da5908fc4" providerId="LiveId" clId="{0F39BEFB-5B02-44DE-924E-C91EBE54DCB3}" dt="2021-03-03T16:36:13.794" v="452" actId="688"/>
          <ac:cxnSpMkLst>
            <pc:docMk/>
            <pc:sldMk cId="193595547" sldId="679"/>
            <ac:cxnSpMk id="15" creationId="{804311E6-4EB7-406D-9EA8-22686D007351}"/>
          </ac:cxnSpMkLst>
        </pc:cxnChg>
        <pc:cxnChg chg="add mod">
          <ac:chgData name="Cristian Chilipirea" userId="34ab170da5908fc4" providerId="LiveId" clId="{0F39BEFB-5B02-44DE-924E-C91EBE54DCB3}" dt="2021-03-03T16:36:13.794" v="452" actId="688"/>
          <ac:cxnSpMkLst>
            <pc:docMk/>
            <pc:sldMk cId="193595547" sldId="679"/>
            <ac:cxnSpMk id="16" creationId="{171D1825-D7F6-418F-AF8D-04E83240A429}"/>
          </ac:cxnSpMkLst>
        </pc:cxnChg>
        <pc:cxnChg chg="add mod">
          <ac:chgData name="Cristian Chilipirea" userId="34ab170da5908fc4" providerId="LiveId" clId="{0F39BEFB-5B02-44DE-924E-C91EBE54DCB3}" dt="2021-03-03T16:36:13.794" v="452" actId="688"/>
          <ac:cxnSpMkLst>
            <pc:docMk/>
            <pc:sldMk cId="193595547" sldId="679"/>
            <ac:cxnSpMk id="17" creationId="{C7F09E36-AB39-4CA9-AB22-7B5B62E7EBB2}"/>
          </ac:cxnSpMkLst>
        </pc:cxnChg>
        <pc:cxnChg chg="add mod">
          <ac:chgData name="Cristian Chilipirea" userId="34ab170da5908fc4" providerId="LiveId" clId="{0F39BEFB-5B02-44DE-924E-C91EBE54DCB3}" dt="2021-03-03T16:36:13.794" v="452" actId="688"/>
          <ac:cxnSpMkLst>
            <pc:docMk/>
            <pc:sldMk cId="193595547" sldId="679"/>
            <ac:cxnSpMk id="20" creationId="{E3A936DD-94B4-44FA-99B5-8AC9FC6345EE}"/>
          </ac:cxnSpMkLst>
        </pc:cxnChg>
        <pc:cxnChg chg="add mod">
          <ac:chgData name="Cristian Chilipirea" userId="34ab170da5908fc4" providerId="LiveId" clId="{0F39BEFB-5B02-44DE-924E-C91EBE54DCB3}" dt="2021-03-03T16:36:13.794" v="452" actId="688"/>
          <ac:cxnSpMkLst>
            <pc:docMk/>
            <pc:sldMk cId="193595547" sldId="679"/>
            <ac:cxnSpMk id="21" creationId="{F0811DC1-CDDB-4013-96C2-7976892495A3}"/>
          </ac:cxnSpMkLst>
        </pc:cxnChg>
      </pc:sldChg>
      <pc:sldChg chg="modSp new mod">
        <pc:chgData name="Cristian Chilipirea" userId="34ab170da5908fc4" providerId="LiveId" clId="{0F39BEFB-5B02-44DE-924E-C91EBE54DCB3}" dt="2021-03-03T16:42:15.991" v="828" actId="14100"/>
        <pc:sldMkLst>
          <pc:docMk/>
          <pc:sldMk cId="2440861646" sldId="680"/>
        </pc:sldMkLst>
        <pc:spChg chg="mod">
          <ac:chgData name="Cristian Chilipirea" userId="34ab170da5908fc4" providerId="LiveId" clId="{0F39BEFB-5B02-44DE-924E-C91EBE54DCB3}" dt="2021-03-03T16:37:48.295" v="483" actId="20577"/>
          <ac:spMkLst>
            <pc:docMk/>
            <pc:sldMk cId="2440861646" sldId="680"/>
            <ac:spMk id="3" creationId="{9787BB69-138E-4B92-BF24-85FF20CA4C25}"/>
          </ac:spMkLst>
        </pc:spChg>
        <pc:spChg chg="mod">
          <ac:chgData name="Cristian Chilipirea" userId="34ab170da5908fc4" providerId="LiveId" clId="{0F39BEFB-5B02-44DE-924E-C91EBE54DCB3}" dt="2021-03-03T16:42:15.991" v="828" actId="14100"/>
          <ac:spMkLst>
            <pc:docMk/>
            <pc:sldMk cId="2440861646" sldId="680"/>
            <ac:spMk id="4" creationId="{39FC27B5-D8CB-4019-A3E0-CE7D1FBE869E}"/>
          </ac:spMkLst>
        </pc:spChg>
      </pc:sldChg>
      <pc:sldChg chg="addSp delSp modSp new mod">
        <pc:chgData name="Cristian Chilipirea" userId="34ab170da5908fc4" providerId="LiveId" clId="{0F39BEFB-5B02-44DE-924E-C91EBE54DCB3}" dt="2021-03-03T17:37:12.601" v="1542" actId="20577"/>
        <pc:sldMkLst>
          <pc:docMk/>
          <pc:sldMk cId="3350614339" sldId="681"/>
        </pc:sldMkLst>
        <pc:spChg chg="mod">
          <ac:chgData name="Cristian Chilipirea" userId="34ab170da5908fc4" providerId="LiveId" clId="{0F39BEFB-5B02-44DE-924E-C91EBE54DCB3}" dt="2021-03-03T16:47:33.451" v="846" actId="20577"/>
          <ac:spMkLst>
            <pc:docMk/>
            <pc:sldMk cId="3350614339" sldId="681"/>
            <ac:spMk id="3" creationId="{D6B2557A-6A63-49AB-9C80-02326E42C502}"/>
          </ac:spMkLst>
        </pc:spChg>
        <pc:spChg chg="del">
          <ac:chgData name="Cristian Chilipirea" userId="34ab170da5908fc4" providerId="LiveId" clId="{0F39BEFB-5B02-44DE-924E-C91EBE54DCB3}" dt="2021-03-03T16:47:36.596" v="847" actId="478"/>
          <ac:spMkLst>
            <pc:docMk/>
            <pc:sldMk cId="3350614339" sldId="681"/>
            <ac:spMk id="4" creationId="{21B9BED6-C054-4EFF-9B86-B252B6B74B46}"/>
          </ac:spMkLst>
        </pc:spChg>
        <pc:spChg chg="add del">
          <ac:chgData name="Cristian Chilipirea" userId="34ab170da5908fc4" providerId="LiveId" clId="{0F39BEFB-5B02-44DE-924E-C91EBE54DCB3}" dt="2021-03-03T16:47:43.825" v="849" actId="22"/>
          <ac:spMkLst>
            <pc:docMk/>
            <pc:sldMk cId="3350614339" sldId="681"/>
            <ac:spMk id="6" creationId="{6BA2D770-9F3F-484E-9B5B-6F2F84EA68DB}"/>
          </ac:spMkLst>
        </pc:spChg>
        <pc:spChg chg="add del">
          <ac:chgData name="Cristian Chilipirea" userId="34ab170da5908fc4" providerId="LiveId" clId="{0F39BEFB-5B02-44DE-924E-C91EBE54DCB3}" dt="2021-03-03T16:48:04.928" v="853" actId="22"/>
          <ac:spMkLst>
            <pc:docMk/>
            <pc:sldMk cId="3350614339" sldId="681"/>
            <ac:spMk id="8" creationId="{9EDDF854-FCA0-4B33-AD87-676309253E57}"/>
          </ac:spMkLst>
        </pc:spChg>
        <pc:spChg chg="add del">
          <ac:chgData name="Cristian Chilipirea" userId="34ab170da5908fc4" providerId="LiveId" clId="{0F39BEFB-5B02-44DE-924E-C91EBE54DCB3}" dt="2021-03-03T16:48:06.716" v="855" actId="22"/>
          <ac:spMkLst>
            <pc:docMk/>
            <pc:sldMk cId="3350614339" sldId="681"/>
            <ac:spMk id="10" creationId="{BAFE8E75-D554-4A56-844A-1B625647D952}"/>
          </ac:spMkLst>
        </pc:spChg>
        <pc:spChg chg="add del">
          <ac:chgData name="Cristian Chilipirea" userId="34ab170da5908fc4" providerId="LiveId" clId="{0F39BEFB-5B02-44DE-924E-C91EBE54DCB3}" dt="2021-03-03T16:49:13.780" v="857" actId="22"/>
          <ac:spMkLst>
            <pc:docMk/>
            <pc:sldMk cId="3350614339" sldId="681"/>
            <ac:spMk id="12" creationId="{6AC57AD3-2C46-4FB7-8049-7F3DAB8E98AF}"/>
          </ac:spMkLst>
        </pc:spChg>
        <pc:spChg chg="add del">
          <ac:chgData name="Cristian Chilipirea" userId="34ab170da5908fc4" providerId="LiveId" clId="{0F39BEFB-5B02-44DE-924E-C91EBE54DCB3}" dt="2021-03-03T16:50:01.570" v="859" actId="22"/>
          <ac:spMkLst>
            <pc:docMk/>
            <pc:sldMk cId="3350614339" sldId="681"/>
            <ac:spMk id="14" creationId="{5ED0A3BE-DD9E-4812-9C4F-FC987AA2986B}"/>
          </ac:spMkLst>
        </pc:spChg>
        <pc:spChg chg="add del mod">
          <ac:chgData name="Cristian Chilipirea" userId="34ab170da5908fc4" providerId="LiveId" clId="{0F39BEFB-5B02-44DE-924E-C91EBE54DCB3}" dt="2021-03-03T16:50:41.848" v="862" actId="478"/>
          <ac:spMkLst>
            <pc:docMk/>
            <pc:sldMk cId="3350614339" sldId="681"/>
            <ac:spMk id="16" creationId="{1D300A82-2987-4C5E-A03D-C900E34515D9}"/>
          </ac:spMkLst>
        </pc:spChg>
        <pc:spChg chg="add mod">
          <ac:chgData name="Cristian Chilipirea" userId="34ab170da5908fc4" providerId="LiveId" clId="{0F39BEFB-5B02-44DE-924E-C91EBE54DCB3}" dt="2021-03-03T17:37:12.601" v="1542" actId="20577"/>
          <ac:spMkLst>
            <pc:docMk/>
            <pc:sldMk cId="3350614339" sldId="681"/>
            <ac:spMk id="18" creationId="{8012D47D-9440-4002-8D45-055F51145172}"/>
          </ac:spMkLst>
        </pc:spChg>
        <pc:spChg chg="add del mod">
          <ac:chgData name="Cristian Chilipirea" userId="34ab170da5908fc4" providerId="LiveId" clId="{0F39BEFB-5B02-44DE-924E-C91EBE54DCB3}" dt="2021-03-03T16:53:04.718" v="871"/>
          <ac:spMkLst>
            <pc:docMk/>
            <pc:sldMk cId="3350614339" sldId="681"/>
            <ac:spMk id="19" creationId="{1E27C3F7-F428-40B5-9396-4D8749FF5F31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23" creationId="{33A6B0B9-11CB-4D31-A337-03194CB0CD03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24" creationId="{03B55A21-231B-4CC4-965C-E473313A68A7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25" creationId="{684A3397-7DF5-484B-808F-DD1396B36998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26" creationId="{B089E2BC-4189-44EC-BB75-BCD0382E306D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30" creationId="{DF4A6D68-0996-40DF-AE20-135511FAEFBC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31" creationId="{5BF618AD-AD28-4E83-BDE3-361E8E0D9CC1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32" creationId="{12853B4A-F677-4CFE-A3D2-F7B480D11F57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36" creationId="{14113CEF-AD71-4A8B-AF7E-3501D5A74D3F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37" creationId="{DF13CC16-EA12-4D25-8079-C0A3512375B1}"/>
          </ac:spMkLst>
        </pc:spChg>
        <pc:spChg chg="add del mod">
          <ac:chgData name="Cristian Chilipirea" userId="34ab170da5908fc4" providerId="LiveId" clId="{0F39BEFB-5B02-44DE-924E-C91EBE54DCB3}" dt="2021-03-03T16:58:04.646" v="911"/>
          <ac:spMkLst>
            <pc:docMk/>
            <pc:sldMk cId="3350614339" sldId="681"/>
            <ac:spMk id="41" creationId="{E2F22FAF-8EF3-4443-83FF-7B3156395F8B}"/>
          </ac:spMkLst>
        </pc:spChg>
        <pc:spChg chg="add mod">
          <ac:chgData name="Cristian Chilipirea" userId="34ab170da5908fc4" providerId="LiveId" clId="{0F39BEFB-5B02-44DE-924E-C91EBE54DCB3}" dt="2021-03-03T17:00:15.768" v="993" actId="1076"/>
          <ac:spMkLst>
            <pc:docMk/>
            <pc:sldMk cId="3350614339" sldId="681"/>
            <ac:spMk id="42" creationId="{C5B8BFCF-9B2B-4C91-BDF0-A1394C2A008D}"/>
          </ac:spMkLst>
        </pc:spChg>
        <pc:spChg chg="add mod">
          <ac:chgData name="Cristian Chilipirea" userId="34ab170da5908fc4" providerId="LiveId" clId="{0F39BEFB-5B02-44DE-924E-C91EBE54DCB3}" dt="2021-03-03T17:00:20.740" v="994" actId="1076"/>
          <ac:spMkLst>
            <pc:docMk/>
            <pc:sldMk cId="3350614339" sldId="681"/>
            <ac:spMk id="44" creationId="{7F742005-07E1-4BC6-B529-FFA3E34B55D2}"/>
          </ac:spMkLst>
        </pc:spChg>
        <pc:spChg chg="add mod">
          <ac:chgData name="Cristian Chilipirea" userId="34ab170da5908fc4" providerId="LiveId" clId="{0F39BEFB-5B02-44DE-924E-C91EBE54DCB3}" dt="2021-03-03T17:01:14.382" v="1047" actId="6549"/>
          <ac:spMkLst>
            <pc:docMk/>
            <pc:sldMk cId="3350614339" sldId="681"/>
            <ac:spMk id="45" creationId="{380679F5-46DB-421B-995B-8B1F03963A73}"/>
          </ac:spMkLst>
        </pc:spChg>
        <pc:spChg chg="add mod">
          <ac:chgData name="Cristian Chilipirea" userId="34ab170da5908fc4" providerId="LiveId" clId="{0F39BEFB-5B02-44DE-924E-C91EBE54DCB3}" dt="2021-03-03T17:02:52.245" v="1078" actId="1076"/>
          <ac:spMkLst>
            <pc:docMk/>
            <pc:sldMk cId="3350614339" sldId="681"/>
            <ac:spMk id="46" creationId="{E5EB9FB9-160B-45C6-8BA9-ADD831B708C6}"/>
          </ac:spMkLst>
        </pc:spChg>
        <pc:graphicFrameChg chg="add mod modGraphic">
          <ac:chgData name="Cristian Chilipirea" userId="34ab170da5908fc4" providerId="LiveId" clId="{0F39BEFB-5B02-44DE-924E-C91EBE54DCB3}" dt="2021-03-03T17:00:15.768" v="993" actId="1076"/>
          <ac:graphicFrameMkLst>
            <pc:docMk/>
            <pc:sldMk cId="3350614339" sldId="681"/>
            <ac:graphicFrameMk id="40" creationId="{D5EB7FA5-43DA-4778-BA8A-2F9F46A366F0}"/>
          </ac:graphicFrameMkLst>
        </pc:graphicFrameChg>
        <pc:graphicFrameChg chg="add mod modGraphic">
          <ac:chgData name="Cristian Chilipirea" userId="34ab170da5908fc4" providerId="LiveId" clId="{0F39BEFB-5B02-44DE-924E-C91EBE54DCB3}" dt="2021-03-03T17:00:20.740" v="994" actId="1076"/>
          <ac:graphicFrameMkLst>
            <pc:docMk/>
            <pc:sldMk cId="3350614339" sldId="681"/>
            <ac:graphicFrameMk id="43" creationId="{3BBB5E4C-61DC-4C6A-BED6-9252D0336D11}"/>
          </ac:graphicFrameMkLst>
        </pc:graphicFrameChg>
        <pc:cxnChg chg="add del mod">
          <ac:chgData name="Cristian Chilipirea" userId="34ab170da5908fc4" providerId="LiveId" clId="{0F39BEFB-5B02-44DE-924E-C91EBE54DCB3}" dt="2021-03-03T16:53:04.718" v="871"/>
          <ac:cxnSpMkLst>
            <pc:docMk/>
            <pc:sldMk cId="3350614339" sldId="681"/>
            <ac:cxnSpMk id="20" creationId="{14F7B176-E351-47DA-AB93-CAD9F1EEE1AB}"/>
          </ac:cxnSpMkLst>
        </pc:cxnChg>
        <pc:cxnChg chg="add del mod">
          <ac:chgData name="Cristian Chilipirea" userId="34ab170da5908fc4" providerId="LiveId" clId="{0F39BEFB-5B02-44DE-924E-C91EBE54DCB3}" dt="2021-03-03T16:53:04.718" v="871"/>
          <ac:cxnSpMkLst>
            <pc:docMk/>
            <pc:sldMk cId="3350614339" sldId="681"/>
            <ac:cxnSpMk id="21" creationId="{3F8A24C2-69B4-436B-B511-7998E7D30D03}"/>
          </ac:cxnSpMkLst>
        </pc:cxnChg>
        <pc:cxnChg chg="add del mod">
          <ac:chgData name="Cristian Chilipirea" userId="34ab170da5908fc4" providerId="LiveId" clId="{0F39BEFB-5B02-44DE-924E-C91EBE54DCB3}" dt="2021-03-03T16:53:04.718" v="871"/>
          <ac:cxnSpMkLst>
            <pc:docMk/>
            <pc:sldMk cId="3350614339" sldId="681"/>
            <ac:cxnSpMk id="22" creationId="{A0893F76-70CE-4993-B6E2-98D448EE4DAC}"/>
          </ac:cxnSpMkLst>
        </pc:cxnChg>
        <pc:cxnChg chg="add mod">
          <ac:chgData name="Cristian Chilipirea" userId="34ab170da5908fc4" providerId="LiveId" clId="{0F39BEFB-5B02-44DE-924E-C91EBE54DCB3}" dt="2021-03-03T16:53:14.470" v="873" actId="1076"/>
          <ac:cxnSpMkLst>
            <pc:docMk/>
            <pc:sldMk cId="3350614339" sldId="681"/>
            <ac:cxnSpMk id="27" creationId="{1C4C7530-D8B3-4DB8-B102-C08753E3FD36}"/>
          </ac:cxnSpMkLst>
        </pc:cxnChg>
        <pc:cxnChg chg="add mod">
          <ac:chgData name="Cristian Chilipirea" userId="34ab170da5908fc4" providerId="LiveId" clId="{0F39BEFB-5B02-44DE-924E-C91EBE54DCB3}" dt="2021-03-03T16:53:14.470" v="873" actId="1076"/>
          <ac:cxnSpMkLst>
            <pc:docMk/>
            <pc:sldMk cId="3350614339" sldId="681"/>
            <ac:cxnSpMk id="28" creationId="{C565E820-0775-4BBA-A978-012C96F6542E}"/>
          </ac:cxnSpMkLst>
        </pc:cxnChg>
        <pc:cxnChg chg="add mod">
          <ac:chgData name="Cristian Chilipirea" userId="34ab170da5908fc4" providerId="LiveId" clId="{0F39BEFB-5B02-44DE-924E-C91EBE54DCB3}" dt="2021-03-03T16:53:14.470" v="873" actId="1076"/>
          <ac:cxnSpMkLst>
            <pc:docMk/>
            <pc:sldMk cId="3350614339" sldId="681"/>
            <ac:cxnSpMk id="29" creationId="{63C38E68-084B-43CA-81D3-959A8C5B7872}"/>
          </ac:cxnSpMkLst>
        </pc:cxnChg>
        <pc:cxnChg chg="add mod">
          <ac:chgData name="Cristian Chilipirea" userId="34ab170da5908fc4" providerId="LiveId" clId="{0F39BEFB-5B02-44DE-924E-C91EBE54DCB3}" dt="2021-03-03T16:53:14.470" v="873" actId="1076"/>
          <ac:cxnSpMkLst>
            <pc:docMk/>
            <pc:sldMk cId="3350614339" sldId="681"/>
            <ac:cxnSpMk id="33" creationId="{B1BE5557-565D-4652-82FB-C34D5AA072B0}"/>
          </ac:cxnSpMkLst>
        </pc:cxnChg>
        <pc:cxnChg chg="add mod">
          <ac:chgData name="Cristian Chilipirea" userId="34ab170da5908fc4" providerId="LiveId" clId="{0F39BEFB-5B02-44DE-924E-C91EBE54DCB3}" dt="2021-03-03T16:53:14.470" v="873" actId="1076"/>
          <ac:cxnSpMkLst>
            <pc:docMk/>
            <pc:sldMk cId="3350614339" sldId="681"/>
            <ac:cxnSpMk id="34" creationId="{CCB9BAFF-DF2D-450F-990C-07E79A141B5A}"/>
          </ac:cxnSpMkLst>
        </pc:cxnChg>
        <pc:cxnChg chg="add mod">
          <ac:chgData name="Cristian Chilipirea" userId="34ab170da5908fc4" providerId="LiveId" clId="{0F39BEFB-5B02-44DE-924E-C91EBE54DCB3}" dt="2021-03-03T16:53:14.470" v="873" actId="1076"/>
          <ac:cxnSpMkLst>
            <pc:docMk/>
            <pc:sldMk cId="3350614339" sldId="681"/>
            <ac:cxnSpMk id="35" creationId="{863BADD6-179A-4491-B5B2-579538105798}"/>
          </ac:cxnSpMkLst>
        </pc:cxnChg>
        <pc:cxnChg chg="add mod">
          <ac:chgData name="Cristian Chilipirea" userId="34ab170da5908fc4" providerId="LiveId" clId="{0F39BEFB-5B02-44DE-924E-C91EBE54DCB3}" dt="2021-03-03T16:53:14.470" v="873" actId="1076"/>
          <ac:cxnSpMkLst>
            <pc:docMk/>
            <pc:sldMk cId="3350614339" sldId="681"/>
            <ac:cxnSpMk id="38" creationId="{EF80ADCF-E583-4100-8E85-FB2C6D63662B}"/>
          </ac:cxnSpMkLst>
        </pc:cxnChg>
        <pc:cxnChg chg="add mod">
          <ac:chgData name="Cristian Chilipirea" userId="34ab170da5908fc4" providerId="LiveId" clId="{0F39BEFB-5B02-44DE-924E-C91EBE54DCB3}" dt="2021-03-03T16:53:14.470" v="873" actId="1076"/>
          <ac:cxnSpMkLst>
            <pc:docMk/>
            <pc:sldMk cId="3350614339" sldId="681"/>
            <ac:cxnSpMk id="39" creationId="{DF3E871F-0825-40A6-834D-33CDE0B839CE}"/>
          </ac:cxnSpMkLst>
        </pc:cxnChg>
        <pc:cxnChg chg="add mod">
          <ac:chgData name="Cristian Chilipirea" userId="34ab170da5908fc4" providerId="LiveId" clId="{0F39BEFB-5B02-44DE-924E-C91EBE54DCB3}" dt="2021-03-03T17:03:15.211" v="1083" actId="692"/>
          <ac:cxnSpMkLst>
            <pc:docMk/>
            <pc:sldMk cId="3350614339" sldId="681"/>
            <ac:cxnSpMk id="47" creationId="{6A76B518-7FA9-4AEA-BFB2-5A2CB921E600}"/>
          </ac:cxnSpMkLst>
        </pc:cxnChg>
      </pc:sldChg>
      <pc:sldChg chg="modSp add mod">
        <pc:chgData name="Cristian Chilipirea" userId="34ab170da5908fc4" providerId="LiveId" clId="{0F39BEFB-5B02-44DE-924E-C91EBE54DCB3}" dt="2021-03-03T17:01:46.314" v="1050" actId="207"/>
        <pc:sldMkLst>
          <pc:docMk/>
          <pc:sldMk cId="947703394" sldId="682"/>
        </pc:sldMkLst>
        <pc:spChg chg="mod">
          <ac:chgData name="Cristian Chilipirea" userId="34ab170da5908fc4" providerId="LiveId" clId="{0F39BEFB-5B02-44DE-924E-C91EBE54DCB3}" dt="2021-03-03T17:01:46.314" v="1050" actId="207"/>
          <ac:spMkLst>
            <pc:docMk/>
            <pc:sldMk cId="947703394" sldId="682"/>
            <ac:spMk id="5" creationId="{650B1E1D-3C51-4C24-85BB-8303713FE8D4}"/>
          </ac:spMkLst>
        </pc:spChg>
      </pc:sldChg>
      <pc:sldChg chg="modSp add mod">
        <pc:chgData name="Cristian Chilipirea" userId="34ab170da5908fc4" providerId="LiveId" clId="{0F39BEFB-5B02-44DE-924E-C91EBE54DCB3}" dt="2021-03-03T17:02:03.634" v="1055" actId="207"/>
        <pc:sldMkLst>
          <pc:docMk/>
          <pc:sldMk cId="1707382702" sldId="683"/>
        </pc:sldMkLst>
        <pc:spChg chg="mod">
          <ac:chgData name="Cristian Chilipirea" userId="34ab170da5908fc4" providerId="LiveId" clId="{0F39BEFB-5B02-44DE-924E-C91EBE54DCB3}" dt="2021-03-03T17:02:03.634" v="1055" actId="207"/>
          <ac:spMkLst>
            <pc:docMk/>
            <pc:sldMk cId="1707382702" sldId="683"/>
            <ac:spMk id="7" creationId="{4D4681D4-C4EA-40D5-ADF3-5C9D2A3981E7}"/>
          </ac:spMkLst>
        </pc:spChg>
        <pc:spChg chg="mod">
          <ac:chgData name="Cristian Chilipirea" userId="34ab170da5908fc4" providerId="LiveId" clId="{0F39BEFB-5B02-44DE-924E-C91EBE54DCB3}" dt="2021-03-03T17:02:03.634" v="1055" actId="207"/>
          <ac:spMkLst>
            <pc:docMk/>
            <pc:sldMk cId="1707382702" sldId="683"/>
            <ac:spMk id="19" creationId="{BDA88B54-D9D9-432D-A243-8D23E3C6509C}"/>
          </ac:spMkLst>
        </pc:spChg>
        <pc:spChg chg="mod">
          <ac:chgData name="Cristian Chilipirea" userId="34ab170da5908fc4" providerId="LiveId" clId="{0F39BEFB-5B02-44DE-924E-C91EBE54DCB3}" dt="2021-03-03T17:01:56.372" v="1053" actId="207"/>
          <ac:spMkLst>
            <pc:docMk/>
            <pc:sldMk cId="1707382702" sldId="683"/>
            <ac:spMk id="30" creationId="{E7515019-1156-4BDC-937F-F194D95B17C5}"/>
          </ac:spMkLst>
        </pc:spChg>
        <pc:spChg chg="mod">
          <ac:chgData name="Cristian Chilipirea" userId="34ab170da5908fc4" providerId="LiveId" clId="{0F39BEFB-5B02-44DE-924E-C91EBE54DCB3}" dt="2021-03-03T17:01:56.372" v="1053" actId="207"/>
          <ac:spMkLst>
            <pc:docMk/>
            <pc:sldMk cId="1707382702" sldId="683"/>
            <ac:spMk id="31" creationId="{40507C48-4DC0-47E8-A673-7538180A2016}"/>
          </ac:spMkLst>
        </pc:spChg>
      </pc:sldChg>
      <pc:sldChg chg="addSp delSp modSp new mod">
        <pc:chgData name="Cristian Chilipirea" userId="34ab170da5908fc4" providerId="LiveId" clId="{0F39BEFB-5B02-44DE-924E-C91EBE54DCB3}" dt="2021-03-03T17:37:21.646" v="1549" actId="20577"/>
        <pc:sldMkLst>
          <pc:docMk/>
          <pc:sldMk cId="308681363" sldId="684"/>
        </pc:sldMkLst>
        <pc:spChg chg="mod">
          <ac:chgData name="Cristian Chilipirea" userId="34ab170da5908fc4" providerId="LiveId" clId="{0F39BEFB-5B02-44DE-924E-C91EBE54DCB3}" dt="2021-03-03T17:04:15.029" v="1097" actId="20577"/>
          <ac:spMkLst>
            <pc:docMk/>
            <pc:sldMk cId="308681363" sldId="684"/>
            <ac:spMk id="2" creationId="{D1574D54-7BF5-463F-B492-D7B9FA8CBC18}"/>
          </ac:spMkLst>
        </pc:spChg>
        <pc:spChg chg="mod">
          <ac:chgData name="Cristian Chilipirea" userId="34ab170da5908fc4" providerId="LiveId" clId="{0F39BEFB-5B02-44DE-924E-C91EBE54DCB3}" dt="2021-03-03T17:04:34.924" v="1136" actId="14100"/>
          <ac:spMkLst>
            <pc:docMk/>
            <pc:sldMk cId="308681363" sldId="684"/>
            <ac:spMk id="3" creationId="{B2CEFEC4-CE79-4A3B-BC5F-27F380D87838}"/>
          </ac:spMkLst>
        </pc:spChg>
        <pc:spChg chg="add mod">
          <ac:chgData name="Cristian Chilipirea" userId="34ab170da5908fc4" providerId="LiveId" clId="{0F39BEFB-5B02-44DE-924E-C91EBE54DCB3}" dt="2021-03-03T17:04:40.740" v="1138" actId="1076"/>
          <ac:spMkLst>
            <pc:docMk/>
            <pc:sldMk cId="308681363" sldId="684"/>
            <ac:spMk id="5" creationId="{C0E9F5D4-AB2D-4F92-85B1-2D05FC412790}"/>
          </ac:spMkLst>
        </pc:spChg>
        <pc:spChg chg="add mod">
          <ac:chgData name="Cristian Chilipirea" userId="34ab170da5908fc4" providerId="LiveId" clId="{0F39BEFB-5B02-44DE-924E-C91EBE54DCB3}" dt="2021-03-03T17:04:40.740" v="1138" actId="1076"/>
          <ac:spMkLst>
            <pc:docMk/>
            <pc:sldMk cId="308681363" sldId="684"/>
            <ac:spMk id="6" creationId="{F8831932-817F-476C-BF92-79FAF279B70B}"/>
          </ac:spMkLst>
        </pc:spChg>
        <pc:spChg chg="add del mod">
          <ac:chgData name="Cristian Chilipirea" userId="34ab170da5908fc4" providerId="LiveId" clId="{0F39BEFB-5B02-44DE-924E-C91EBE54DCB3}" dt="2021-03-03T17:04:45.052" v="1140" actId="478"/>
          <ac:spMkLst>
            <pc:docMk/>
            <pc:sldMk cId="308681363" sldId="684"/>
            <ac:spMk id="7" creationId="{B1E37CFF-120A-4893-B43D-2F6E59BADD3C}"/>
          </ac:spMkLst>
        </pc:spChg>
        <pc:spChg chg="add mod">
          <ac:chgData name="Cristian Chilipirea" userId="34ab170da5908fc4" providerId="LiveId" clId="{0F39BEFB-5B02-44DE-924E-C91EBE54DCB3}" dt="2021-03-03T17:04:40.740" v="1138" actId="1076"/>
          <ac:spMkLst>
            <pc:docMk/>
            <pc:sldMk cId="308681363" sldId="684"/>
            <ac:spMk id="8" creationId="{B3A291FB-0876-454D-B8B3-2F1A912A6790}"/>
          </ac:spMkLst>
        </pc:spChg>
        <pc:spChg chg="add mod">
          <ac:chgData name="Cristian Chilipirea" userId="34ab170da5908fc4" providerId="LiveId" clId="{0F39BEFB-5B02-44DE-924E-C91EBE54DCB3}" dt="2021-03-03T17:04:40.740" v="1138" actId="1076"/>
          <ac:spMkLst>
            <pc:docMk/>
            <pc:sldMk cId="308681363" sldId="684"/>
            <ac:spMk id="12" creationId="{9DCA2B93-42D9-41FA-A3CF-BF5840E579D9}"/>
          </ac:spMkLst>
        </pc:spChg>
        <pc:spChg chg="add mod">
          <ac:chgData name="Cristian Chilipirea" userId="34ab170da5908fc4" providerId="LiveId" clId="{0F39BEFB-5B02-44DE-924E-C91EBE54DCB3}" dt="2021-03-03T17:04:40.740" v="1138" actId="1076"/>
          <ac:spMkLst>
            <pc:docMk/>
            <pc:sldMk cId="308681363" sldId="684"/>
            <ac:spMk id="13" creationId="{9A1FCAA8-C45E-4B7F-90A9-9D30EC540DB5}"/>
          </ac:spMkLst>
        </pc:spChg>
        <pc:spChg chg="add mod">
          <ac:chgData name="Cristian Chilipirea" userId="34ab170da5908fc4" providerId="LiveId" clId="{0F39BEFB-5B02-44DE-924E-C91EBE54DCB3}" dt="2021-03-03T17:04:40.740" v="1138" actId="1076"/>
          <ac:spMkLst>
            <pc:docMk/>
            <pc:sldMk cId="308681363" sldId="684"/>
            <ac:spMk id="14" creationId="{7BFE354B-85FA-40B6-9292-F65CA242BA97}"/>
          </ac:spMkLst>
        </pc:spChg>
        <pc:spChg chg="add mod">
          <ac:chgData name="Cristian Chilipirea" userId="34ab170da5908fc4" providerId="LiveId" clId="{0F39BEFB-5B02-44DE-924E-C91EBE54DCB3}" dt="2021-03-03T17:04:40.740" v="1138" actId="1076"/>
          <ac:spMkLst>
            <pc:docMk/>
            <pc:sldMk cId="308681363" sldId="684"/>
            <ac:spMk id="18" creationId="{A0E4C363-5332-4F77-9233-F07918E7EB44}"/>
          </ac:spMkLst>
        </pc:spChg>
        <pc:spChg chg="add mod">
          <ac:chgData name="Cristian Chilipirea" userId="34ab170da5908fc4" providerId="LiveId" clId="{0F39BEFB-5B02-44DE-924E-C91EBE54DCB3}" dt="2021-03-03T17:04:40.740" v="1138" actId="1076"/>
          <ac:spMkLst>
            <pc:docMk/>
            <pc:sldMk cId="308681363" sldId="684"/>
            <ac:spMk id="19" creationId="{122E26BF-1549-4AA2-8A94-500984678F02}"/>
          </ac:spMkLst>
        </pc:spChg>
        <pc:spChg chg="add mod">
          <ac:chgData name="Cristian Chilipirea" userId="34ab170da5908fc4" providerId="LiveId" clId="{0F39BEFB-5B02-44DE-924E-C91EBE54DCB3}" dt="2021-03-03T17:37:21.646" v="1549" actId="20577"/>
          <ac:spMkLst>
            <pc:docMk/>
            <pc:sldMk cId="308681363" sldId="684"/>
            <ac:spMk id="23" creationId="{49FF5DCC-FF1D-4613-A5C5-108DC51DDA0E}"/>
          </ac:spMkLst>
        </pc:spChg>
        <pc:cxnChg chg="add mod">
          <ac:chgData name="Cristian Chilipirea" userId="34ab170da5908fc4" providerId="LiveId" clId="{0F39BEFB-5B02-44DE-924E-C91EBE54DCB3}" dt="2021-03-03T17:04:40.740" v="1138" actId="1076"/>
          <ac:cxnSpMkLst>
            <pc:docMk/>
            <pc:sldMk cId="308681363" sldId="684"/>
            <ac:cxnSpMk id="9" creationId="{97CAA761-44CB-4679-BC22-A28DBC7F7E89}"/>
          </ac:cxnSpMkLst>
        </pc:cxnChg>
        <pc:cxnChg chg="add del mod">
          <ac:chgData name="Cristian Chilipirea" userId="34ab170da5908fc4" providerId="LiveId" clId="{0F39BEFB-5B02-44DE-924E-C91EBE54DCB3}" dt="2021-03-03T17:04:42.524" v="1139" actId="478"/>
          <ac:cxnSpMkLst>
            <pc:docMk/>
            <pc:sldMk cId="308681363" sldId="684"/>
            <ac:cxnSpMk id="10" creationId="{7E198DD3-0917-455A-96B9-5B24E90A7D5F}"/>
          </ac:cxnSpMkLst>
        </pc:cxnChg>
        <pc:cxnChg chg="add mod">
          <ac:chgData name="Cristian Chilipirea" userId="34ab170da5908fc4" providerId="LiveId" clId="{0F39BEFB-5B02-44DE-924E-C91EBE54DCB3}" dt="2021-03-03T17:04:40.740" v="1138" actId="1076"/>
          <ac:cxnSpMkLst>
            <pc:docMk/>
            <pc:sldMk cId="308681363" sldId="684"/>
            <ac:cxnSpMk id="11" creationId="{E934B7D0-3023-41DB-9610-38AEEFA01955}"/>
          </ac:cxnSpMkLst>
        </pc:cxnChg>
        <pc:cxnChg chg="add mod">
          <ac:chgData name="Cristian Chilipirea" userId="34ab170da5908fc4" providerId="LiveId" clId="{0F39BEFB-5B02-44DE-924E-C91EBE54DCB3}" dt="2021-03-03T17:04:40.740" v="1138" actId="1076"/>
          <ac:cxnSpMkLst>
            <pc:docMk/>
            <pc:sldMk cId="308681363" sldId="684"/>
            <ac:cxnSpMk id="15" creationId="{C63EB077-E85A-4EBF-8780-569ADB4EB86C}"/>
          </ac:cxnSpMkLst>
        </pc:cxnChg>
        <pc:cxnChg chg="add mod">
          <ac:chgData name="Cristian Chilipirea" userId="34ab170da5908fc4" providerId="LiveId" clId="{0F39BEFB-5B02-44DE-924E-C91EBE54DCB3}" dt="2021-03-03T17:04:40.740" v="1138" actId="1076"/>
          <ac:cxnSpMkLst>
            <pc:docMk/>
            <pc:sldMk cId="308681363" sldId="684"/>
            <ac:cxnSpMk id="16" creationId="{088E4533-1AD0-4552-80CC-53470B7556FF}"/>
          </ac:cxnSpMkLst>
        </pc:cxnChg>
        <pc:cxnChg chg="add mod">
          <ac:chgData name="Cristian Chilipirea" userId="34ab170da5908fc4" providerId="LiveId" clId="{0F39BEFB-5B02-44DE-924E-C91EBE54DCB3}" dt="2021-03-03T17:04:40.740" v="1138" actId="1076"/>
          <ac:cxnSpMkLst>
            <pc:docMk/>
            <pc:sldMk cId="308681363" sldId="684"/>
            <ac:cxnSpMk id="17" creationId="{BA1B4C26-8A70-4585-9173-99B6337F1F6A}"/>
          </ac:cxnSpMkLst>
        </pc:cxnChg>
        <pc:cxnChg chg="add mod">
          <ac:chgData name="Cristian Chilipirea" userId="34ab170da5908fc4" providerId="LiveId" clId="{0F39BEFB-5B02-44DE-924E-C91EBE54DCB3}" dt="2021-03-03T17:04:40.740" v="1138" actId="1076"/>
          <ac:cxnSpMkLst>
            <pc:docMk/>
            <pc:sldMk cId="308681363" sldId="684"/>
            <ac:cxnSpMk id="20" creationId="{6D52A70E-D1DA-407A-96AA-A10404D542B9}"/>
          </ac:cxnSpMkLst>
        </pc:cxnChg>
        <pc:cxnChg chg="add mod">
          <ac:chgData name="Cristian Chilipirea" userId="34ab170da5908fc4" providerId="LiveId" clId="{0F39BEFB-5B02-44DE-924E-C91EBE54DCB3}" dt="2021-03-03T17:04:40.740" v="1138" actId="1076"/>
          <ac:cxnSpMkLst>
            <pc:docMk/>
            <pc:sldMk cId="308681363" sldId="684"/>
            <ac:cxnSpMk id="21" creationId="{A339BD17-BD32-4915-BBAE-1E7837B676D1}"/>
          </ac:cxnSpMkLst>
        </pc:cxnChg>
      </pc:sldChg>
      <pc:sldChg chg="addSp modSp new mod">
        <pc:chgData name="Cristian Chilipirea" userId="34ab170da5908fc4" providerId="LiveId" clId="{0F39BEFB-5B02-44DE-924E-C91EBE54DCB3}" dt="2021-03-03T17:19:30.702" v="1327"/>
        <pc:sldMkLst>
          <pc:docMk/>
          <pc:sldMk cId="1858418054" sldId="685"/>
        </pc:sldMkLst>
        <pc:spChg chg="mod">
          <ac:chgData name="Cristian Chilipirea" userId="34ab170da5908fc4" providerId="LiveId" clId="{0F39BEFB-5B02-44DE-924E-C91EBE54DCB3}" dt="2021-03-03T17:13:23.107" v="1191" actId="20577"/>
          <ac:spMkLst>
            <pc:docMk/>
            <pc:sldMk cId="1858418054" sldId="685"/>
            <ac:spMk id="2" creationId="{60F177C2-E803-493D-AFEA-9A7A83FDBD54}"/>
          </ac:spMkLst>
        </pc:spChg>
        <pc:spChg chg="mod">
          <ac:chgData name="Cristian Chilipirea" userId="34ab170da5908fc4" providerId="LiveId" clId="{0F39BEFB-5B02-44DE-924E-C91EBE54DCB3}" dt="2021-03-03T17:19:25.776" v="1326" actId="14100"/>
          <ac:spMkLst>
            <pc:docMk/>
            <pc:sldMk cId="1858418054" sldId="685"/>
            <ac:spMk id="3" creationId="{BF794A48-EE8B-4C41-9A2B-157CB939D722}"/>
          </ac:spMkLst>
        </pc:spChg>
        <pc:spChg chg="add mod">
          <ac:chgData name="Cristian Chilipirea" userId="34ab170da5908fc4" providerId="LiveId" clId="{0F39BEFB-5B02-44DE-924E-C91EBE54DCB3}" dt="2021-03-03T17:19:30.702" v="1327"/>
          <ac:spMkLst>
            <pc:docMk/>
            <pc:sldMk cId="1858418054" sldId="685"/>
            <ac:spMk id="5" creationId="{356844C7-5980-45E4-8D33-4B11D106A259}"/>
          </ac:spMkLst>
        </pc:spChg>
        <pc:spChg chg="add mod">
          <ac:chgData name="Cristian Chilipirea" userId="34ab170da5908fc4" providerId="LiveId" clId="{0F39BEFB-5B02-44DE-924E-C91EBE54DCB3}" dt="2021-03-03T17:19:30.702" v="1327"/>
          <ac:spMkLst>
            <pc:docMk/>
            <pc:sldMk cId="1858418054" sldId="685"/>
            <ac:spMk id="6" creationId="{075CC914-EA39-4D5A-881F-D58F0C454FB6}"/>
          </ac:spMkLst>
        </pc:spChg>
        <pc:spChg chg="add mod">
          <ac:chgData name="Cristian Chilipirea" userId="34ab170da5908fc4" providerId="LiveId" clId="{0F39BEFB-5B02-44DE-924E-C91EBE54DCB3}" dt="2021-03-03T17:19:30.702" v="1327"/>
          <ac:spMkLst>
            <pc:docMk/>
            <pc:sldMk cId="1858418054" sldId="685"/>
            <ac:spMk id="7" creationId="{F6A1270B-1BD7-4308-85FA-68503C513CCC}"/>
          </ac:spMkLst>
        </pc:spChg>
        <pc:spChg chg="add mod">
          <ac:chgData name="Cristian Chilipirea" userId="34ab170da5908fc4" providerId="LiveId" clId="{0F39BEFB-5B02-44DE-924E-C91EBE54DCB3}" dt="2021-03-03T17:19:30.702" v="1327"/>
          <ac:spMkLst>
            <pc:docMk/>
            <pc:sldMk cId="1858418054" sldId="685"/>
            <ac:spMk id="10" creationId="{4BC184EE-ACEC-490B-BBB5-6B85A84981B9}"/>
          </ac:spMkLst>
        </pc:spChg>
        <pc:spChg chg="add mod">
          <ac:chgData name="Cristian Chilipirea" userId="34ab170da5908fc4" providerId="LiveId" clId="{0F39BEFB-5B02-44DE-924E-C91EBE54DCB3}" dt="2021-03-03T17:19:30.702" v="1327"/>
          <ac:spMkLst>
            <pc:docMk/>
            <pc:sldMk cId="1858418054" sldId="685"/>
            <ac:spMk id="11" creationId="{596641E5-6F31-44BC-8A9E-CA3802ED6B97}"/>
          </ac:spMkLst>
        </pc:spChg>
        <pc:spChg chg="add mod">
          <ac:chgData name="Cristian Chilipirea" userId="34ab170da5908fc4" providerId="LiveId" clId="{0F39BEFB-5B02-44DE-924E-C91EBE54DCB3}" dt="2021-03-03T17:19:30.702" v="1327"/>
          <ac:spMkLst>
            <pc:docMk/>
            <pc:sldMk cId="1858418054" sldId="685"/>
            <ac:spMk id="12" creationId="{26B231FB-50C5-4374-A007-098FEB8DEA7F}"/>
          </ac:spMkLst>
        </pc:spChg>
        <pc:spChg chg="add mod">
          <ac:chgData name="Cristian Chilipirea" userId="34ab170da5908fc4" providerId="LiveId" clId="{0F39BEFB-5B02-44DE-924E-C91EBE54DCB3}" dt="2021-03-03T17:19:30.702" v="1327"/>
          <ac:spMkLst>
            <pc:docMk/>
            <pc:sldMk cId="1858418054" sldId="685"/>
            <ac:spMk id="16" creationId="{B6C52D33-6557-490F-A68F-55D159021B8A}"/>
          </ac:spMkLst>
        </pc:spChg>
        <pc:spChg chg="add mod">
          <ac:chgData name="Cristian Chilipirea" userId="34ab170da5908fc4" providerId="LiveId" clId="{0F39BEFB-5B02-44DE-924E-C91EBE54DCB3}" dt="2021-03-03T17:19:30.702" v="1327"/>
          <ac:spMkLst>
            <pc:docMk/>
            <pc:sldMk cId="1858418054" sldId="685"/>
            <ac:spMk id="17" creationId="{275E53CC-7B14-45A0-BE08-BF5B40A50BDD}"/>
          </ac:spMkLst>
        </pc:spChg>
        <pc:cxnChg chg="add mod">
          <ac:chgData name="Cristian Chilipirea" userId="34ab170da5908fc4" providerId="LiveId" clId="{0F39BEFB-5B02-44DE-924E-C91EBE54DCB3}" dt="2021-03-03T17:19:30.702" v="1327"/>
          <ac:cxnSpMkLst>
            <pc:docMk/>
            <pc:sldMk cId="1858418054" sldId="685"/>
            <ac:cxnSpMk id="8" creationId="{0381C9B1-5A02-4F14-BB9C-9EB954DB72DC}"/>
          </ac:cxnSpMkLst>
        </pc:cxnChg>
        <pc:cxnChg chg="add mod">
          <ac:chgData name="Cristian Chilipirea" userId="34ab170da5908fc4" providerId="LiveId" clId="{0F39BEFB-5B02-44DE-924E-C91EBE54DCB3}" dt="2021-03-03T17:19:30.702" v="1327"/>
          <ac:cxnSpMkLst>
            <pc:docMk/>
            <pc:sldMk cId="1858418054" sldId="685"/>
            <ac:cxnSpMk id="9" creationId="{23B84493-759D-4BC3-9396-C48DC3076E50}"/>
          </ac:cxnSpMkLst>
        </pc:cxnChg>
        <pc:cxnChg chg="add mod">
          <ac:chgData name="Cristian Chilipirea" userId="34ab170da5908fc4" providerId="LiveId" clId="{0F39BEFB-5B02-44DE-924E-C91EBE54DCB3}" dt="2021-03-03T17:19:30.702" v="1327"/>
          <ac:cxnSpMkLst>
            <pc:docMk/>
            <pc:sldMk cId="1858418054" sldId="685"/>
            <ac:cxnSpMk id="13" creationId="{9CB339BE-8479-45C0-BAAE-DBC884223689}"/>
          </ac:cxnSpMkLst>
        </pc:cxnChg>
        <pc:cxnChg chg="add mod">
          <ac:chgData name="Cristian Chilipirea" userId="34ab170da5908fc4" providerId="LiveId" clId="{0F39BEFB-5B02-44DE-924E-C91EBE54DCB3}" dt="2021-03-03T17:19:30.702" v="1327"/>
          <ac:cxnSpMkLst>
            <pc:docMk/>
            <pc:sldMk cId="1858418054" sldId="685"/>
            <ac:cxnSpMk id="14" creationId="{D7B609ED-627B-4865-964C-2B703C38EC55}"/>
          </ac:cxnSpMkLst>
        </pc:cxnChg>
        <pc:cxnChg chg="add mod">
          <ac:chgData name="Cristian Chilipirea" userId="34ab170da5908fc4" providerId="LiveId" clId="{0F39BEFB-5B02-44DE-924E-C91EBE54DCB3}" dt="2021-03-03T17:19:30.702" v="1327"/>
          <ac:cxnSpMkLst>
            <pc:docMk/>
            <pc:sldMk cId="1858418054" sldId="685"/>
            <ac:cxnSpMk id="15" creationId="{1E57C651-95E2-4A35-A9F8-F6EEE6E8D00E}"/>
          </ac:cxnSpMkLst>
        </pc:cxnChg>
        <pc:cxnChg chg="add mod">
          <ac:chgData name="Cristian Chilipirea" userId="34ab170da5908fc4" providerId="LiveId" clId="{0F39BEFB-5B02-44DE-924E-C91EBE54DCB3}" dt="2021-03-03T17:19:30.702" v="1327"/>
          <ac:cxnSpMkLst>
            <pc:docMk/>
            <pc:sldMk cId="1858418054" sldId="685"/>
            <ac:cxnSpMk id="18" creationId="{1AD162EE-AC63-46EA-9974-F82CB21F7864}"/>
          </ac:cxnSpMkLst>
        </pc:cxnChg>
        <pc:cxnChg chg="add mod">
          <ac:chgData name="Cristian Chilipirea" userId="34ab170da5908fc4" providerId="LiveId" clId="{0F39BEFB-5B02-44DE-924E-C91EBE54DCB3}" dt="2021-03-03T17:19:30.702" v="1327"/>
          <ac:cxnSpMkLst>
            <pc:docMk/>
            <pc:sldMk cId="1858418054" sldId="685"/>
            <ac:cxnSpMk id="19" creationId="{5DB165B3-61AA-49F2-9044-B6A4E6B3F2ED}"/>
          </ac:cxnSpMkLst>
        </pc:cxnChg>
      </pc:sldChg>
      <pc:sldChg chg="addSp delSp modSp new mod ord">
        <pc:chgData name="Cristian Chilipirea" userId="34ab170da5908fc4" providerId="LiveId" clId="{0F39BEFB-5B02-44DE-924E-C91EBE54DCB3}" dt="2021-03-03T17:26:38.096" v="1413" actId="1076"/>
        <pc:sldMkLst>
          <pc:docMk/>
          <pc:sldMk cId="1057339212" sldId="686"/>
        </pc:sldMkLst>
        <pc:spChg chg="mod">
          <ac:chgData name="Cristian Chilipirea" userId="34ab170da5908fc4" providerId="LiveId" clId="{0F39BEFB-5B02-44DE-924E-C91EBE54DCB3}" dt="2021-03-03T17:22:11.581" v="1346" actId="20577"/>
          <ac:spMkLst>
            <pc:docMk/>
            <pc:sldMk cId="1057339212" sldId="686"/>
            <ac:spMk id="2" creationId="{28B702E1-7EB9-441F-AB08-DA3FDA8A2A01}"/>
          </ac:spMkLst>
        </pc:spChg>
        <pc:spChg chg="del">
          <ac:chgData name="Cristian Chilipirea" userId="34ab170da5908fc4" providerId="LiveId" clId="{0F39BEFB-5B02-44DE-924E-C91EBE54DCB3}" dt="2021-03-03T17:21:43.402" v="1329" actId="478"/>
          <ac:spMkLst>
            <pc:docMk/>
            <pc:sldMk cId="1057339212" sldId="686"/>
            <ac:spMk id="3" creationId="{52D8E1B2-B178-47E1-9702-BFC75655FB2E}"/>
          </ac:spMkLst>
        </pc:spChg>
        <pc:spChg chg="add mod">
          <ac:chgData name="Cristian Chilipirea" userId="34ab170da5908fc4" providerId="LiveId" clId="{0F39BEFB-5B02-44DE-924E-C91EBE54DCB3}" dt="2021-03-03T17:21:54.663" v="1334" actId="1076"/>
          <ac:spMkLst>
            <pc:docMk/>
            <pc:sldMk cId="1057339212" sldId="686"/>
            <ac:spMk id="6" creationId="{D2D4C498-5BD8-4D7D-8586-4A61D7E9511B}"/>
          </ac:spMkLst>
        </pc:spChg>
        <pc:spChg chg="add mod">
          <ac:chgData name="Cristian Chilipirea" userId="34ab170da5908fc4" providerId="LiveId" clId="{0F39BEFB-5B02-44DE-924E-C91EBE54DCB3}" dt="2021-03-03T17:22:00.972" v="1335"/>
          <ac:spMkLst>
            <pc:docMk/>
            <pc:sldMk cId="1057339212" sldId="686"/>
            <ac:spMk id="7" creationId="{71ED3968-38D9-4B0F-B2A5-6AAAC018049C}"/>
          </ac:spMkLst>
        </pc:spChg>
        <pc:spChg chg="add mod">
          <ac:chgData name="Cristian Chilipirea" userId="34ab170da5908fc4" providerId="LiveId" clId="{0F39BEFB-5B02-44DE-924E-C91EBE54DCB3}" dt="2021-03-03T17:22:00.972" v="1335"/>
          <ac:spMkLst>
            <pc:docMk/>
            <pc:sldMk cId="1057339212" sldId="686"/>
            <ac:spMk id="8" creationId="{1BE41142-AA97-4389-81B4-E804AD9A7148}"/>
          </ac:spMkLst>
        </pc:spChg>
        <pc:spChg chg="add mod">
          <ac:chgData name="Cristian Chilipirea" userId="34ab170da5908fc4" providerId="LiveId" clId="{0F39BEFB-5B02-44DE-924E-C91EBE54DCB3}" dt="2021-03-03T17:22:00.972" v="1335"/>
          <ac:spMkLst>
            <pc:docMk/>
            <pc:sldMk cId="1057339212" sldId="686"/>
            <ac:spMk id="9" creationId="{A3AA4DFD-B87C-4BC5-A1BE-1FD5E36FCF07}"/>
          </ac:spMkLst>
        </pc:spChg>
        <pc:spChg chg="add mod">
          <ac:chgData name="Cristian Chilipirea" userId="34ab170da5908fc4" providerId="LiveId" clId="{0F39BEFB-5B02-44DE-924E-C91EBE54DCB3}" dt="2021-03-03T17:22:00.972" v="1335"/>
          <ac:spMkLst>
            <pc:docMk/>
            <pc:sldMk cId="1057339212" sldId="686"/>
            <ac:spMk id="12" creationId="{20E4DEC4-7616-4BEE-9835-1B4E64666AAC}"/>
          </ac:spMkLst>
        </pc:spChg>
        <pc:spChg chg="add mod">
          <ac:chgData name="Cristian Chilipirea" userId="34ab170da5908fc4" providerId="LiveId" clId="{0F39BEFB-5B02-44DE-924E-C91EBE54DCB3}" dt="2021-03-03T17:22:00.972" v="1335"/>
          <ac:spMkLst>
            <pc:docMk/>
            <pc:sldMk cId="1057339212" sldId="686"/>
            <ac:spMk id="13" creationId="{B5B92FEE-4ED4-4F7D-B1F6-ACE75DBD8B2E}"/>
          </ac:spMkLst>
        </pc:spChg>
        <pc:spChg chg="add mod">
          <ac:chgData name="Cristian Chilipirea" userId="34ab170da5908fc4" providerId="LiveId" clId="{0F39BEFB-5B02-44DE-924E-C91EBE54DCB3}" dt="2021-03-03T17:22:00.972" v="1335"/>
          <ac:spMkLst>
            <pc:docMk/>
            <pc:sldMk cId="1057339212" sldId="686"/>
            <ac:spMk id="14" creationId="{FB8C9967-38F7-44C0-AF46-9D59951A707F}"/>
          </ac:spMkLst>
        </pc:spChg>
        <pc:spChg chg="add mod">
          <ac:chgData name="Cristian Chilipirea" userId="34ab170da5908fc4" providerId="LiveId" clId="{0F39BEFB-5B02-44DE-924E-C91EBE54DCB3}" dt="2021-03-03T17:22:00.972" v="1335"/>
          <ac:spMkLst>
            <pc:docMk/>
            <pc:sldMk cId="1057339212" sldId="686"/>
            <ac:spMk id="18" creationId="{08EF1086-EFD9-445E-8AEF-0BC78C398EB8}"/>
          </ac:spMkLst>
        </pc:spChg>
        <pc:spChg chg="add mod">
          <ac:chgData name="Cristian Chilipirea" userId="34ab170da5908fc4" providerId="LiveId" clId="{0F39BEFB-5B02-44DE-924E-C91EBE54DCB3}" dt="2021-03-03T17:22:00.972" v="1335"/>
          <ac:spMkLst>
            <pc:docMk/>
            <pc:sldMk cId="1057339212" sldId="686"/>
            <ac:spMk id="19" creationId="{F6CC2660-8339-4A19-86A2-094491998E55}"/>
          </ac:spMkLst>
        </pc:spChg>
        <pc:spChg chg="add mod">
          <ac:chgData name="Cristian Chilipirea" userId="34ab170da5908fc4" providerId="LiveId" clId="{0F39BEFB-5B02-44DE-924E-C91EBE54DCB3}" dt="2021-03-03T17:26:38.096" v="1413" actId="1076"/>
          <ac:spMkLst>
            <pc:docMk/>
            <pc:sldMk cId="1057339212" sldId="686"/>
            <ac:spMk id="23" creationId="{DE5A1272-7A84-4A86-94E7-C179E01D0112}"/>
          </ac:spMkLst>
        </pc:spChg>
        <pc:graphicFrameChg chg="add mod modGraphic">
          <ac:chgData name="Cristian Chilipirea" userId="34ab170da5908fc4" providerId="LiveId" clId="{0F39BEFB-5B02-44DE-924E-C91EBE54DCB3}" dt="2021-03-03T17:26:13.935" v="1397" actId="404"/>
          <ac:graphicFrameMkLst>
            <pc:docMk/>
            <pc:sldMk cId="1057339212" sldId="686"/>
            <ac:graphicFrameMk id="22" creationId="{5507FEE9-45C1-422F-84E9-009AE5B56DF2}"/>
          </ac:graphicFrameMkLst>
        </pc:graphicFrameChg>
        <pc:cxnChg chg="add mod">
          <ac:chgData name="Cristian Chilipirea" userId="34ab170da5908fc4" providerId="LiveId" clId="{0F39BEFB-5B02-44DE-924E-C91EBE54DCB3}" dt="2021-03-03T17:22:00.972" v="1335"/>
          <ac:cxnSpMkLst>
            <pc:docMk/>
            <pc:sldMk cId="1057339212" sldId="686"/>
            <ac:cxnSpMk id="10" creationId="{990EC61B-D9AB-48BB-979B-FA6518FB47B2}"/>
          </ac:cxnSpMkLst>
        </pc:cxnChg>
        <pc:cxnChg chg="add mod">
          <ac:chgData name="Cristian Chilipirea" userId="34ab170da5908fc4" providerId="LiveId" clId="{0F39BEFB-5B02-44DE-924E-C91EBE54DCB3}" dt="2021-03-03T17:22:00.972" v="1335"/>
          <ac:cxnSpMkLst>
            <pc:docMk/>
            <pc:sldMk cId="1057339212" sldId="686"/>
            <ac:cxnSpMk id="11" creationId="{7A204815-4B74-4CBA-9152-2922C3DF2CF1}"/>
          </ac:cxnSpMkLst>
        </pc:cxnChg>
        <pc:cxnChg chg="add mod">
          <ac:chgData name="Cristian Chilipirea" userId="34ab170da5908fc4" providerId="LiveId" clId="{0F39BEFB-5B02-44DE-924E-C91EBE54DCB3}" dt="2021-03-03T17:22:00.972" v="1335"/>
          <ac:cxnSpMkLst>
            <pc:docMk/>
            <pc:sldMk cId="1057339212" sldId="686"/>
            <ac:cxnSpMk id="15" creationId="{6B522C89-F7D7-4A5A-A235-3227F501D090}"/>
          </ac:cxnSpMkLst>
        </pc:cxnChg>
        <pc:cxnChg chg="add mod">
          <ac:chgData name="Cristian Chilipirea" userId="34ab170da5908fc4" providerId="LiveId" clId="{0F39BEFB-5B02-44DE-924E-C91EBE54DCB3}" dt="2021-03-03T17:22:00.972" v="1335"/>
          <ac:cxnSpMkLst>
            <pc:docMk/>
            <pc:sldMk cId="1057339212" sldId="686"/>
            <ac:cxnSpMk id="16" creationId="{F4835A61-A5B5-4E60-AF39-534CA9277A7A}"/>
          </ac:cxnSpMkLst>
        </pc:cxnChg>
        <pc:cxnChg chg="add mod">
          <ac:chgData name="Cristian Chilipirea" userId="34ab170da5908fc4" providerId="LiveId" clId="{0F39BEFB-5B02-44DE-924E-C91EBE54DCB3}" dt="2021-03-03T17:22:00.972" v="1335"/>
          <ac:cxnSpMkLst>
            <pc:docMk/>
            <pc:sldMk cId="1057339212" sldId="686"/>
            <ac:cxnSpMk id="17" creationId="{250249D1-5AA1-40C3-A846-B2AA9375028D}"/>
          </ac:cxnSpMkLst>
        </pc:cxnChg>
        <pc:cxnChg chg="add mod">
          <ac:chgData name="Cristian Chilipirea" userId="34ab170da5908fc4" providerId="LiveId" clId="{0F39BEFB-5B02-44DE-924E-C91EBE54DCB3}" dt="2021-03-03T17:22:00.972" v="1335"/>
          <ac:cxnSpMkLst>
            <pc:docMk/>
            <pc:sldMk cId="1057339212" sldId="686"/>
            <ac:cxnSpMk id="20" creationId="{4E6DA95F-93A9-4097-A5C7-B9A9821FDB38}"/>
          </ac:cxnSpMkLst>
        </pc:cxnChg>
        <pc:cxnChg chg="add mod">
          <ac:chgData name="Cristian Chilipirea" userId="34ab170da5908fc4" providerId="LiveId" clId="{0F39BEFB-5B02-44DE-924E-C91EBE54DCB3}" dt="2021-03-03T17:22:00.972" v="1335"/>
          <ac:cxnSpMkLst>
            <pc:docMk/>
            <pc:sldMk cId="1057339212" sldId="686"/>
            <ac:cxnSpMk id="21" creationId="{ABB6F51B-EB6A-4296-899D-6DD2E2AF4194}"/>
          </ac:cxnSpMkLst>
        </pc:cxnChg>
      </pc:sldChg>
      <pc:sldChg chg="modSp add mod">
        <pc:chgData name="Cristian Chilipirea" userId="34ab170da5908fc4" providerId="LiveId" clId="{0F39BEFB-5B02-44DE-924E-C91EBE54DCB3}" dt="2021-03-03T17:22:45.781" v="1359" actId="6549"/>
        <pc:sldMkLst>
          <pc:docMk/>
          <pc:sldMk cId="1018699342" sldId="687"/>
        </pc:sldMkLst>
        <pc:spChg chg="mod">
          <ac:chgData name="Cristian Chilipirea" userId="34ab170da5908fc4" providerId="LiveId" clId="{0F39BEFB-5B02-44DE-924E-C91EBE54DCB3}" dt="2021-03-03T17:22:29.597" v="1355" actId="20577"/>
          <ac:spMkLst>
            <pc:docMk/>
            <pc:sldMk cId="1018699342" sldId="687"/>
            <ac:spMk id="2" creationId="{28B702E1-7EB9-441F-AB08-DA3FDA8A2A01}"/>
          </ac:spMkLst>
        </pc:spChg>
        <pc:spChg chg="mod">
          <ac:chgData name="Cristian Chilipirea" userId="34ab170da5908fc4" providerId="LiveId" clId="{0F39BEFB-5B02-44DE-924E-C91EBE54DCB3}" dt="2021-03-03T17:22:45.781" v="1359" actId="6549"/>
          <ac:spMkLst>
            <pc:docMk/>
            <pc:sldMk cId="1018699342" sldId="687"/>
            <ac:spMk id="6" creationId="{D2D4C498-5BD8-4D7D-8586-4A61D7E9511B}"/>
          </ac:spMkLst>
        </pc:spChg>
      </pc:sldChg>
      <pc:sldChg chg="modSp add mod">
        <pc:chgData name="Cristian Chilipirea" userId="34ab170da5908fc4" providerId="LiveId" clId="{0F39BEFB-5B02-44DE-924E-C91EBE54DCB3}" dt="2021-03-03T17:23:08.450" v="1368" actId="20577"/>
        <pc:sldMkLst>
          <pc:docMk/>
          <pc:sldMk cId="3075809267" sldId="688"/>
        </pc:sldMkLst>
        <pc:spChg chg="mod">
          <ac:chgData name="Cristian Chilipirea" userId="34ab170da5908fc4" providerId="LiveId" clId="{0F39BEFB-5B02-44DE-924E-C91EBE54DCB3}" dt="2021-03-03T17:22:57.817" v="1364" actId="20577"/>
          <ac:spMkLst>
            <pc:docMk/>
            <pc:sldMk cId="3075809267" sldId="688"/>
            <ac:spMk id="2" creationId="{28B702E1-7EB9-441F-AB08-DA3FDA8A2A01}"/>
          </ac:spMkLst>
        </pc:spChg>
        <pc:spChg chg="mod">
          <ac:chgData name="Cristian Chilipirea" userId="34ab170da5908fc4" providerId="LiveId" clId="{0F39BEFB-5B02-44DE-924E-C91EBE54DCB3}" dt="2021-03-03T17:23:08.450" v="1368" actId="20577"/>
          <ac:spMkLst>
            <pc:docMk/>
            <pc:sldMk cId="3075809267" sldId="688"/>
            <ac:spMk id="6" creationId="{D2D4C498-5BD8-4D7D-8586-4A61D7E9511B}"/>
          </ac:spMkLst>
        </pc:spChg>
      </pc:sldChg>
      <pc:sldChg chg="delSp add mod">
        <pc:chgData name="Cristian Chilipirea" userId="34ab170da5908fc4" providerId="LiveId" clId="{0F39BEFB-5B02-44DE-924E-C91EBE54DCB3}" dt="2021-03-03T17:25:54.772" v="1388" actId="478"/>
        <pc:sldMkLst>
          <pc:docMk/>
          <pc:sldMk cId="648758286" sldId="689"/>
        </pc:sldMkLst>
        <pc:graphicFrameChg chg="del">
          <ac:chgData name="Cristian Chilipirea" userId="34ab170da5908fc4" providerId="LiveId" clId="{0F39BEFB-5B02-44DE-924E-C91EBE54DCB3}" dt="2021-03-03T17:25:54.772" v="1388" actId="478"/>
          <ac:graphicFrameMkLst>
            <pc:docMk/>
            <pc:sldMk cId="648758286" sldId="689"/>
            <ac:graphicFrameMk id="22" creationId="{5507FEE9-45C1-422F-84E9-009AE5B56DF2}"/>
          </ac:graphicFrameMkLst>
        </pc:graphicFrameChg>
      </pc:sldChg>
      <pc:sldChg chg="addSp modSp add mod">
        <pc:chgData name="Cristian Chilipirea" userId="34ab170da5908fc4" providerId="LiveId" clId="{0F39BEFB-5B02-44DE-924E-C91EBE54DCB3}" dt="2021-03-03T17:27:12.351" v="1427" actId="20577"/>
        <pc:sldMkLst>
          <pc:docMk/>
          <pc:sldMk cId="3579555077" sldId="690"/>
        </pc:sldMkLst>
        <pc:spChg chg="add mod">
          <ac:chgData name="Cristian Chilipirea" userId="34ab170da5908fc4" providerId="LiveId" clId="{0F39BEFB-5B02-44DE-924E-C91EBE54DCB3}" dt="2021-03-03T17:26:48.205" v="1415"/>
          <ac:spMkLst>
            <pc:docMk/>
            <pc:sldMk cId="3579555077" sldId="690"/>
            <ac:spMk id="23" creationId="{35D26C83-E664-4818-B54A-70B8ACD77E6D}"/>
          </ac:spMkLst>
        </pc:spChg>
        <pc:graphicFrameChg chg="add mod modGraphic">
          <ac:chgData name="Cristian Chilipirea" userId="34ab170da5908fc4" providerId="LiveId" clId="{0F39BEFB-5B02-44DE-924E-C91EBE54DCB3}" dt="2021-03-03T17:27:12.351" v="1427" actId="20577"/>
          <ac:graphicFrameMkLst>
            <pc:docMk/>
            <pc:sldMk cId="3579555077" sldId="690"/>
            <ac:graphicFrameMk id="22" creationId="{416158D0-C46F-4515-8064-4F0C89988761}"/>
          </ac:graphicFrameMkLst>
        </pc:graphicFrameChg>
      </pc:sldChg>
      <pc:sldChg chg="addSp modSp add mod">
        <pc:chgData name="Cristian Chilipirea" userId="34ab170da5908fc4" providerId="LiveId" clId="{0F39BEFB-5B02-44DE-924E-C91EBE54DCB3}" dt="2021-03-03T17:28:02.698" v="1445" actId="20577"/>
        <pc:sldMkLst>
          <pc:docMk/>
          <pc:sldMk cId="1265175015" sldId="691"/>
        </pc:sldMkLst>
        <pc:spChg chg="add mod">
          <ac:chgData name="Cristian Chilipirea" userId="34ab170da5908fc4" providerId="LiveId" clId="{0F39BEFB-5B02-44DE-924E-C91EBE54DCB3}" dt="2021-03-03T17:27:22.300" v="1429"/>
          <ac:spMkLst>
            <pc:docMk/>
            <pc:sldMk cId="1265175015" sldId="691"/>
            <ac:spMk id="23" creationId="{F8AE4518-4BF4-4DEA-AA05-739438364887}"/>
          </ac:spMkLst>
        </pc:spChg>
        <pc:graphicFrameChg chg="add mod modGraphic">
          <ac:chgData name="Cristian Chilipirea" userId="34ab170da5908fc4" providerId="LiveId" clId="{0F39BEFB-5B02-44DE-924E-C91EBE54DCB3}" dt="2021-03-03T17:28:02.698" v="1445" actId="20577"/>
          <ac:graphicFrameMkLst>
            <pc:docMk/>
            <pc:sldMk cId="1265175015" sldId="691"/>
            <ac:graphicFrameMk id="22" creationId="{E859AC91-3CE6-4E7B-8D34-0DF757718632}"/>
          </ac:graphicFrameMkLst>
        </pc:graphicFrameChg>
      </pc:sldChg>
      <pc:sldChg chg="addSp delSp modSp new mod ord">
        <pc:chgData name="Cristian Chilipirea" userId="34ab170da5908fc4" providerId="LiveId" clId="{0F39BEFB-5B02-44DE-924E-C91EBE54DCB3}" dt="2021-03-03T23:57:14.608" v="3902"/>
        <pc:sldMkLst>
          <pc:docMk/>
          <pc:sldMk cId="2689610395" sldId="692"/>
        </pc:sldMkLst>
        <pc:spChg chg="mod">
          <ac:chgData name="Cristian Chilipirea" userId="34ab170da5908fc4" providerId="LiveId" clId="{0F39BEFB-5B02-44DE-924E-C91EBE54DCB3}" dt="2021-03-03T17:33:05.818" v="1516" actId="20577"/>
          <ac:spMkLst>
            <pc:docMk/>
            <pc:sldMk cId="2689610395" sldId="692"/>
            <ac:spMk id="2" creationId="{8CBFDC1B-BD62-434D-B90D-BA70884A85FD}"/>
          </ac:spMkLst>
        </pc:spChg>
        <pc:spChg chg="del">
          <ac:chgData name="Cristian Chilipirea" userId="34ab170da5908fc4" providerId="LiveId" clId="{0F39BEFB-5B02-44DE-924E-C91EBE54DCB3}" dt="2021-03-03T17:37:51.687" v="1550" actId="478"/>
          <ac:spMkLst>
            <pc:docMk/>
            <pc:sldMk cId="2689610395" sldId="692"/>
            <ac:spMk id="3" creationId="{32D40CC0-E25A-4DB6-B2A4-4391D0DEC2FF}"/>
          </ac:spMkLst>
        </pc:spChg>
        <pc:spChg chg="add mod">
          <ac:chgData name="Cristian Chilipirea" userId="34ab170da5908fc4" providerId="LiveId" clId="{0F39BEFB-5B02-44DE-924E-C91EBE54DCB3}" dt="2021-03-03T17:38:01.854" v="1557" actId="1076"/>
          <ac:spMkLst>
            <pc:docMk/>
            <pc:sldMk cId="2689610395" sldId="692"/>
            <ac:spMk id="6" creationId="{E49A2ACE-E309-4C59-9B25-596BF522DECD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7" creationId="{57A37029-2554-4F58-9298-0A6AA64203DC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8" creationId="{3426A7E1-57F9-46C8-8BAF-0D0B1F31334E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9" creationId="{7900595B-1330-4937-BED4-FD78A418B18D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10" creationId="{2FF587E7-52F9-4ED1-AD92-92DFA5D3FE60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14" creationId="{19EE4023-0F49-4C83-87F4-3E4589FDA46F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15" creationId="{B2584019-87BE-49FC-9901-0CFCF0FB9EDA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16" creationId="{2E1FD05D-28BA-4E40-BF65-271BDCB27984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20" creationId="{C2A0D581-61B8-4D28-BCC2-831A1FC86BD3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21" creationId="{E28C5A81-90FB-4871-AF1D-79E9F9B3B048}"/>
          </ac:spMkLst>
        </pc:spChg>
        <pc:cxnChg chg="add mod">
          <ac:chgData name="Cristian Chilipirea" userId="34ab170da5908fc4" providerId="LiveId" clId="{0F39BEFB-5B02-44DE-924E-C91EBE54DCB3}" dt="2021-03-03T17:38:10.614" v="1559" actId="1076"/>
          <ac:cxnSpMkLst>
            <pc:docMk/>
            <pc:sldMk cId="2689610395" sldId="692"/>
            <ac:cxnSpMk id="11" creationId="{FD5CF2A3-1198-4412-ACA4-05754190FD03}"/>
          </ac:cxnSpMkLst>
        </pc:cxnChg>
        <pc:cxnChg chg="add mod">
          <ac:chgData name="Cristian Chilipirea" userId="34ab170da5908fc4" providerId="LiveId" clId="{0F39BEFB-5B02-44DE-924E-C91EBE54DCB3}" dt="2021-03-03T17:38:10.614" v="1559" actId="1076"/>
          <ac:cxnSpMkLst>
            <pc:docMk/>
            <pc:sldMk cId="2689610395" sldId="692"/>
            <ac:cxnSpMk id="12" creationId="{ADBC7C4B-589F-4DBA-95D5-B580FAE117AD}"/>
          </ac:cxnSpMkLst>
        </pc:cxnChg>
        <pc:cxnChg chg="add mod">
          <ac:chgData name="Cristian Chilipirea" userId="34ab170da5908fc4" providerId="LiveId" clId="{0F39BEFB-5B02-44DE-924E-C91EBE54DCB3}" dt="2021-03-03T17:38:10.614" v="1559" actId="1076"/>
          <ac:cxnSpMkLst>
            <pc:docMk/>
            <pc:sldMk cId="2689610395" sldId="692"/>
            <ac:cxnSpMk id="13" creationId="{CC1B94F6-5D44-4C3A-8E0F-69D930AD4112}"/>
          </ac:cxnSpMkLst>
        </pc:cxnChg>
        <pc:cxnChg chg="add mod">
          <ac:chgData name="Cristian Chilipirea" userId="34ab170da5908fc4" providerId="LiveId" clId="{0F39BEFB-5B02-44DE-924E-C91EBE54DCB3}" dt="2021-03-03T17:38:10.614" v="1559" actId="1076"/>
          <ac:cxnSpMkLst>
            <pc:docMk/>
            <pc:sldMk cId="2689610395" sldId="692"/>
            <ac:cxnSpMk id="17" creationId="{D8629754-95D2-46C1-8839-6176805E1544}"/>
          </ac:cxnSpMkLst>
        </pc:cxnChg>
        <pc:cxnChg chg="add mod">
          <ac:chgData name="Cristian Chilipirea" userId="34ab170da5908fc4" providerId="LiveId" clId="{0F39BEFB-5B02-44DE-924E-C91EBE54DCB3}" dt="2021-03-03T17:38:10.614" v="1559" actId="1076"/>
          <ac:cxnSpMkLst>
            <pc:docMk/>
            <pc:sldMk cId="2689610395" sldId="692"/>
            <ac:cxnSpMk id="18" creationId="{A2760DD9-953B-4599-B5CC-B8BC5DE4D5C3}"/>
          </ac:cxnSpMkLst>
        </pc:cxnChg>
        <pc:cxnChg chg="add mod">
          <ac:chgData name="Cristian Chilipirea" userId="34ab170da5908fc4" providerId="LiveId" clId="{0F39BEFB-5B02-44DE-924E-C91EBE54DCB3}" dt="2021-03-03T17:38:10.614" v="1559" actId="1076"/>
          <ac:cxnSpMkLst>
            <pc:docMk/>
            <pc:sldMk cId="2689610395" sldId="692"/>
            <ac:cxnSpMk id="19" creationId="{58D4F04A-1733-4FFD-8B45-B41A7F9C703F}"/>
          </ac:cxnSpMkLst>
        </pc:cxnChg>
        <pc:cxnChg chg="add mod">
          <ac:chgData name="Cristian Chilipirea" userId="34ab170da5908fc4" providerId="LiveId" clId="{0F39BEFB-5B02-44DE-924E-C91EBE54DCB3}" dt="2021-03-03T17:38:10.614" v="1559" actId="1076"/>
          <ac:cxnSpMkLst>
            <pc:docMk/>
            <pc:sldMk cId="2689610395" sldId="692"/>
            <ac:cxnSpMk id="22" creationId="{773678E7-5499-44A3-B094-8B7A46072224}"/>
          </ac:cxnSpMkLst>
        </pc:cxnChg>
        <pc:cxnChg chg="add mod">
          <ac:chgData name="Cristian Chilipirea" userId="34ab170da5908fc4" providerId="LiveId" clId="{0F39BEFB-5B02-44DE-924E-C91EBE54DCB3}" dt="2021-03-03T17:38:10.614" v="1559" actId="1076"/>
          <ac:cxnSpMkLst>
            <pc:docMk/>
            <pc:sldMk cId="2689610395" sldId="692"/>
            <ac:cxnSpMk id="23" creationId="{2D51E00F-F092-4720-A3A4-1C11BE631007}"/>
          </ac:cxnSpMkLst>
        </pc:cxnChg>
      </pc:sldChg>
      <pc:sldChg chg="new">
        <pc:chgData name="Cristian Chilipirea" userId="34ab170da5908fc4" providerId="LiveId" clId="{0F39BEFB-5B02-44DE-924E-C91EBE54DCB3}" dt="2021-03-03T17:34:06.729" v="1517" actId="680"/>
        <pc:sldMkLst>
          <pc:docMk/>
          <pc:sldMk cId="1599576974" sldId="693"/>
        </pc:sldMkLst>
      </pc:sldChg>
      <pc:sldChg chg="new">
        <pc:chgData name="Cristian Chilipirea" userId="34ab170da5908fc4" providerId="LiveId" clId="{0F39BEFB-5B02-44DE-924E-C91EBE54DCB3}" dt="2021-03-03T17:34:09.084" v="1518" actId="680"/>
        <pc:sldMkLst>
          <pc:docMk/>
          <pc:sldMk cId="2667053831" sldId="694"/>
        </pc:sldMkLst>
      </pc:sldChg>
      <pc:sldChg chg="addSp modSp add mod ord">
        <pc:chgData name="Cristian Chilipirea" userId="34ab170da5908fc4" providerId="LiveId" clId="{0F39BEFB-5B02-44DE-924E-C91EBE54DCB3}" dt="2021-03-03T23:57:14.608" v="3902"/>
        <pc:sldMkLst>
          <pc:docMk/>
          <pc:sldMk cId="1575434959" sldId="695"/>
        </pc:sldMkLst>
        <pc:spChg chg="add mod">
          <ac:chgData name="Cristian Chilipirea" userId="34ab170da5908fc4" providerId="LiveId" clId="{0F39BEFB-5B02-44DE-924E-C91EBE54DCB3}" dt="2021-03-03T17:38:25.541" v="1561"/>
          <ac:spMkLst>
            <pc:docMk/>
            <pc:sldMk cId="1575434959" sldId="695"/>
            <ac:spMk id="25" creationId="{DC063B15-5CFE-4728-98DA-74B458776DF9}"/>
          </ac:spMkLst>
        </pc:spChg>
        <pc:graphicFrameChg chg="add mod modGraphic">
          <ac:chgData name="Cristian Chilipirea" userId="34ab170da5908fc4" providerId="LiveId" clId="{0F39BEFB-5B02-44DE-924E-C91EBE54DCB3}" dt="2021-03-03T17:39:30.542" v="1580" actId="20577"/>
          <ac:graphicFrameMkLst>
            <pc:docMk/>
            <pc:sldMk cId="1575434959" sldId="695"/>
            <ac:graphicFrameMk id="24" creationId="{61EF3225-A73E-4992-8AB9-38B65F0727E2}"/>
          </ac:graphicFrameMkLst>
        </pc:graphicFrameChg>
      </pc:sldChg>
      <pc:sldChg chg="new">
        <pc:chgData name="Cristian Chilipirea" userId="34ab170da5908fc4" providerId="LiveId" clId="{0F39BEFB-5B02-44DE-924E-C91EBE54DCB3}" dt="2021-03-03T17:40:05.094" v="1581" actId="680"/>
        <pc:sldMkLst>
          <pc:docMk/>
          <pc:sldMk cId="3149427460" sldId="696"/>
        </pc:sldMkLst>
      </pc:sldChg>
      <pc:sldChg chg="add">
        <pc:chgData name="Cristian Chilipirea" userId="34ab170da5908fc4" providerId="LiveId" clId="{0F39BEFB-5B02-44DE-924E-C91EBE54DCB3}" dt="2021-03-03T17:43:19.595" v="1594" actId="2890"/>
        <pc:sldMkLst>
          <pc:docMk/>
          <pc:sldMk cId="1421059359" sldId="697"/>
        </pc:sldMkLst>
      </pc:sldChg>
      <pc:sldChg chg="modSp new mod">
        <pc:chgData name="Cristian Chilipirea" userId="34ab170da5908fc4" providerId="LiveId" clId="{0F39BEFB-5B02-44DE-924E-C91EBE54DCB3}" dt="2021-03-03T18:49:34.334" v="1823" actId="14100"/>
        <pc:sldMkLst>
          <pc:docMk/>
          <pc:sldMk cId="1449918423" sldId="698"/>
        </pc:sldMkLst>
        <pc:spChg chg="mod">
          <ac:chgData name="Cristian Chilipirea" userId="34ab170da5908fc4" providerId="LiveId" clId="{0F39BEFB-5B02-44DE-924E-C91EBE54DCB3}" dt="2021-03-03T18:47:16.811" v="1598"/>
          <ac:spMkLst>
            <pc:docMk/>
            <pc:sldMk cId="1449918423" sldId="698"/>
            <ac:spMk id="2" creationId="{F683255E-F0EB-4E2D-9F55-1FE686102B0F}"/>
          </ac:spMkLst>
        </pc:spChg>
        <pc:spChg chg="mod">
          <ac:chgData name="Cristian Chilipirea" userId="34ab170da5908fc4" providerId="LiveId" clId="{0F39BEFB-5B02-44DE-924E-C91EBE54DCB3}" dt="2021-03-03T18:49:34.334" v="1823" actId="14100"/>
          <ac:spMkLst>
            <pc:docMk/>
            <pc:sldMk cId="1449918423" sldId="698"/>
            <ac:spMk id="3" creationId="{D8F89767-D8ED-4A08-BA8E-3DB9ADDAA79B}"/>
          </ac:spMkLst>
        </pc:spChg>
      </pc:sldChg>
      <pc:sldChg chg="modSp add mod">
        <pc:chgData name="Cristian Chilipirea" userId="34ab170da5908fc4" providerId="LiveId" clId="{0F39BEFB-5B02-44DE-924E-C91EBE54DCB3}" dt="2021-03-03T19:01:18.054" v="1985" actId="403"/>
        <pc:sldMkLst>
          <pc:docMk/>
          <pc:sldMk cId="4035309953" sldId="699"/>
        </pc:sldMkLst>
        <pc:spChg chg="mod">
          <ac:chgData name="Cristian Chilipirea" userId="34ab170da5908fc4" providerId="LiveId" clId="{0F39BEFB-5B02-44DE-924E-C91EBE54DCB3}" dt="2021-03-03T19:01:18.054" v="1985" actId="403"/>
          <ac:spMkLst>
            <pc:docMk/>
            <pc:sldMk cId="4035309953" sldId="699"/>
            <ac:spMk id="3" creationId="{D8F89767-D8ED-4A08-BA8E-3DB9ADDAA79B}"/>
          </ac:spMkLst>
        </pc:spChg>
      </pc:sldChg>
      <pc:sldChg chg="new">
        <pc:chgData name="Cristian Chilipirea" userId="34ab170da5908fc4" providerId="LiveId" clId="{0F39BEFB-5B02-44DE-924E-C91EBE54DCB3}" dt="2021-03-03T19:01:23.705" v="1986" actId="680"/>
        <pc:sldMkLst>
          <pc:docMk/>
          <pc:sldMk cId="21502304" sldId="700"/>
        </pc:sldMkLst>
      </pc:sldChg>
      <pc:sldChg chg="addSp modSp new mod">
        <pc:chgData name="Cristian Chilipirea" userId="34ab170da5908fc4" providerId="LiveId" clId="{0F39BEFB-5B02-44DE-924E-C91EBE54DCB3}" dt="2021-03-03T19:04:55.430" v="2254" actId="1076"/>
        <pc:sldMkLst>
          <pc:docMk/>
          <pc:sldMk cId="400095267" sldId="701"/>
        </pc:sldMkLst>
        <pc:spChg chg="mod">
          <ac:chgData name="Cristian Chilipirea" userId="34ab170da5908fc4" providerId="LiveId" clId="{0F39BEFB-5B02-44DE-924E-C91EBE54DCB3}" dt="2021-03-03T19:01:52.783" v="2011" actId="20577"/>
          <ac:spMkLst>
            <pc:docMk/>
            <pc:sldMk cId="400095267" sldId="701"/>
            <ac:spMk id="3" creationId="{307D1390-31A4-4409-8C90-767E3922C1DA}"/>
          </ac:spMkLst>
        </pc:spChg>
        <pc:spChg chg="mod">
          <ac:chgData name="Cristian Chilipirea" userId="34ab170da5908fc4" providerId="LiveId" clId="{0F39BEFB-5B02-44DE-924E-C91EBE54DCB3}" dt="2021-03-03T19:03:19.833" v="2234" actId="113"/>
          <ac:spMkLst>
            <pc:docMk/>
            <pc:sldMk cId="400095267" sldId="701"/>
            <ac:spMk id="4" creationId="{B1E5D8C4-EEC7-4DE6-B8BE-414633837B3D}"/>
          </ac:spMkLst>
        </pc:spChg>
        <pc:spChg chg="add mod">
          <ac:chgData name="Cristian Chilipirea" userId="34ab170da5908fc4" providerId="LiveId" clId="{0F39BEFB-5B02-44DE-924E-C91EBE54DCB3}" dt="2021-03-03T19:04:45.057" v="2252" actId="20577"/>
          <ac:spMkLst>
            <pc:docMk/>
            <pc:sldMk cId="400095267" sldId="701"/>
            <ac:spMk id="5" creationId="{56D8960B-FE7F-4E90-8043-AB1ABDD0160C}"/>
          </ac:spMkLst>
        </pc:spChg>
        <pc:spChg chg="add mod">
          <ac:chgData name="Cristian Chilipirea" userId="34ab170da5908fc4" providerId="LiveId" clId="{0F39BEFB-5B02-44DE-924E-C91EBE54DCB3}" dt="2021-03-03T19:04:16.655" v="2247" actId="20577"/>
          <ac:spMkLst>
            <pc:docMk/>
            <pc:sldMk cId="400095267" sldId="701"/>
            <ac:spMk id="6" creationId="{EF80BFB2-9C57-4A88-AA5A-3B7E344155DE}"/>
          </ac:spMkLst>
        </pc:spChg>
        <pc:spChg chg="add mod">
          <ac:chgData name="Cristian Chilipirea" userId="34ab170da5908fc4" providerId="LiveId" clId="{0F39BEFB-5B02-44DE-924E-C91EBE54DCB3}" dt="2021-03-03T19:04:26.339" v="2249" actId="20577"/>
          <ac:spMkLst>
            <pc:docMk/>
            <pc:sldMk cId="400095267" sldId="701"/>
            <ac:spMk id="7" creationId="{3FD91BD0-28C2-4E4F-9BCA-3D6E7CEAC711}"/>
          </ac:spMkLst>
        </pc:spChg>
        <pc:spChg chg="add mod">
          <ac:chgData name="Cristian Chilipirea" userId="34ab170da5908fc4" providerId="LiveId" clId="{0F39BEFB-5B02-44DE-924E-C91EBE54DCB3}" dt="2021-03-03T19:04:11.615" v="2245" actId="20577"/>
          <ac:spMkLst>
            <pc:docMk/>
            <pc:sldMk cId="400095267" sldId="701"/>
            <ac:spMk id="10" creationId="{C587C548-A841-455D-BECE-8898912FA937}"/>
          </ac:spMkLst>
        </pc:spChg>
        <pc:spChg chg="add mod">
          <ac:chgData name="Cristian Chilipirea" userId="34ab170da5908fc4" providerId="LiveId" clId="{0F39BEFB-5B02-44DE-924E-C91EBE54DCB3}" dt="2021-03-03T19:03:25.806" v="2236" actId="1076"/>
          <ac:spMkLst>
            <pc:docMk/>
            <pc:sldMk cId="400095267" sldId="701"/>
            <ac:spMk id="11" creationId="{3C72CB7F-96E1-484A-BF78-2D184330A0C2}"/>
          </ac:spMkLst>
        </pc:spChg>
        <pc:spChg chg="add mod">
          <ac:chgData name="Cristian Chilipirea" userId="34ab170da5908fc4" providerId="LiveId" clId="{0F39BEFB-5B02-44DE-924E-C91EBE54DCB3}" dt="2021-03-03T19:04:35.703" v="2251" actId="1076"/>
          <ac:spMkLst>
            <pc:docMk/>
            <pc:sldMk cId="400095267" sldId="701"/>
            <ac:spMk id="12" creationId="{4C2B4324-9098-4D17-881E-6840D0A13E5B}"/>
          </ac:spMkLst>
        </pc:spChg>
        <pc:spChg chg="add mod">
          <ac:chgData name="Cristian Chilipirea" userId="34ab170da5908fc4" providerId="LiveId" clId="{0F39BEFB-5B02-44DE-924E-C91EBE54DCB3}" dt="2021-03-03T19:04:12.984" v="2246" actId="20577"/>
          <ac:spMkLst>
            <pc:docMk/>
            <pc:sldMk cId="400095267" sldId="701"/>
            <ac:spMk id="16" creationId="{744D8E58-9DB4-46C3-A8BA-7BD9B166248B}"/>
          </ac:spMkLst>
        </pc:spChg>
        <pc:spChg chg="add mod">
          <ac:chgData name="Cristian Chilipirea" userId="34ab170da5908fc4" providerId="LiveId" clId="{0F39BEFB-5B02-44DE-924E-C91EBE54DCB3}" dt="2021-03-03T19:04:55.430" v="2254" actId="1076"/>
          <ac:spMkLst>
            <pc:docMk/>
            <pc:sldMk cId="400095267" sldId="701"/>
            <ac:spMk id="17" creationId="{28599291-BE97-4FB7-8807-701550C5DAD1}"/>
          </ac:spMkLst>
        </pc:spChg>
        <pc:cxnChg chg="add mod">
          <ac:chgData name="Cristian Chilipirea" userId="34ab170da5908fc4" providerId="LiveId" clId="{0F39BEFB-5B02-44DE-924E-C91EBE54DCB3}" dt="2021-03-03T19:03:40.460" v="2240" actId="1076"/>
          <ac:cxnSpMkLst>
            <pc:docMk/>
            <pc:sldMk cId="400095267" sldId="701"/>
            <ac:cxnSpMk id="8" creationId="{26C35EC2-10A7-43CC-8542-1FAD30744EC0}"/>
          </ac:cxnSpMkLst>
        </pc:cxnChg>
        <pc:cxnChg chg="add mod">
          <ac:chgData name="Cristian Chilipirea" userId="34ab170da5908fc4" providerId="LiveId" clId="{0F39BEFB-5B02-44DE-924E-C91EBE54DCB3}" dt="2021-03-03T19:03:25.806" v="2236" actId="1076"/>
          <ac:cxnSpMkLst>
            <pc:docMk/>
            <pc:sldMk cId="400095267" sldId="701"/>
            <ac:cxnSpMk id="9" creationId="{13B95AAE-CB35-4248-88B2-F8D3C1512C48}"/>
          </ac:cxnSpMkLst>
        </pc:cxnChg>
        <pc:cxnChg chg="add mod">
          <ac:chgData name="Cristian Chilipirea" userId="34ab170da5908fc4" providerId="LiveId" clId="{0F39BEFB-5B02-44DE-924E-C91EBE54DCB3}" dt="2021-03-03T19:04:35.703" v="2251" actId="1076"/>
          <ac:cxnSpMkLst>
            <pc:docMk/>
            <pc:sldMk cId="400095267" sldId="701"/>
            <ac:cxnSpMk id="13" creationId="{4FEEE301-FF1A-4A2E-A694-5B28BED70478}"/>
          </ac:cxnSpMkLst>
        </pc:cxnChg>
        <pc:cxnChg chg="add mod">
          <ac:chgData name="Cristian Chilipirea" userId="34ab170da5908fc4" providerId="LiveId" clId="{0F39BEFB-5B02-44DE-924E-C91EBE54DCB3}" dt="2021-03-03T19:03:25.806" v="2236" actId="1076"/>
          <ac:cxnSpMkLst>
            <pc:docMk/>
            <pc:sldMk cId="400095267" sldId="701"/>
            <ac:cxnSpMk id="14" creationId="{3CFF38FD-8B4D-4CA3-AEF2-E74AF5712FFD}"/>
          </ac:cxnSpMkLst>
        </pc:cxnChg>
        <pc:cxnChg chg="add mod">
          <ac:chgData name="Cristian Chilipirea" userId="34ab170da5908fc4" providerId="LiveId" clId="{0F39BEFB-5B02-44DE-924E-C91EBE54DCB3}" dt="2021-03-03T19:03:40.460" v="2240" actId="1076"/>
          <ac:cxnSpMkLst>
            <pc:docMk/>
            <pc:sldMk cId="400095267" sldId="701"/>
            <ac:cxnSpMk id="15" creationId="{4194D93F-4FDB-4EDA-A184-0EC1B5197162}"/>
          </ac:cxnSpMkLst>
        </pc:cxnChg>
        <pc:cxnChg chg="add mod">
          <ac:chgData name="Cristian Chilipirea" userId="34ab170da5908fc4" providerId="LiveId" clId="{0F39BEFB-5B02-44DE-924E-C91EBE54DCB3}" dt="2021-03-03T19:04:55.430" v="2254" actId="1076"/>
          <ac:cxnSpMkLst>
            <pc:docMk/>
            <pc:sldMk cId="400095267" sldId="701"/>
            <ac:cxnSpMk id="18" creationId="{F930098F-D5EC-468B-B0BC-95C0DCB83E68}"/>
          </ac:cxnSpMkLst>
        </pc:cxnChg>
        <pc:cxnChg chg="add mod">
          <ac:chgData name="Cristian Chilipirea" userId="34ab170da5908fc4" providerId="LiveId" clId="{0F39BEFB-5B02-44DE-924E-C91EBE54DCB3}" dt="2021-03-03T19:03:35.163" v="2238" actId="1076"/>
          <ac:cxnSpMkLst>
            <pc:docMk/>
            <pc:sldMk cId="400095267" sldId="701"/>
            <ac:cxnSpMk id="19" creationId="{D4BFC478-610B-43A9-8988-0B86176C0066}"/>
          </ac:cxnSpMkLst>
        </pc:cxnChg>
      </pc:sldChg>
      <pc:sldChg chg="addSp modSp add mod ord">
        <pc:chgData name="Cristian Chilipirea" userId="34ab170da5908fc4" providerId="LiveId" clId="{0F39BEFB-5B02-44DE-924E-C91EBE54DCB3}" dt="2021-03-03T19:26:28.171" v="2344" actId="20577"/>
        <pc:sldMkLst>
          <pc:docMk/>
          <pc:sldMk cId="1853163693" sldId="702"/>
        </pc:sldMkLst>
        <pc:spChg chg="mod">
          <ac:chgData name="Cristian Chilipirea" userId="34ab170da5908fc4" providerId="LiveId" clId="{0F39BEFB-5B02-44DE-924E-C91EBE54DCB3}" dt="2021-03-03T19:05:53.302" v="2282" actId="20577"/>
          <ac:spMkLst>
            <pc:docMk/>
            <pc:sldMk cId="1853163693" sldId="702"/>
            <ac:spMk id="4" creationId="{B1E5D8C4-EEC7-4DE6-B8BE-414633837B3D}"/>
          </ac:spMkLst>
        </pc:spChg>
        <pc:spChg chg="add mod">
          <ac:chgData name="Cristian Chilipirea" userId="34ab170da5908fc4" providerId="LiveId" clId="{0F39BEFB-5B02-44DE-924E-C91EBE54DCB3}" dt="2021-03-03T19:26:28.171" v="2344" actId="20577"/>
          <ac:spMkLst>
            <pc:docMk/>
            <pc:sldMk cId="1853163693" sldId="702"/>
            <ac:spMk id="21" creationId="{C823AFBE-C783-4AA3-B631-D4E5BBDA750B}"/>
          </ac:spMkLst>
        </pc:spChg>
        <pc:graphicFrameChg chg="add mod modGraphic">
          <ac:chgData name="Cristian Chilipirea" userId="34ab170da5908fc4" providerId="LiveId" clId="{0F39BEFB-5B02-44DE-924E-C91EBE54DCB3}" dt="2021-03-03T19:06:25.876" v="2295" actId="20577"/>
          <ac:graphicFrameMkLst>
            <pc:docMk/>
            <pc:sldMk cId="1853163693" sldId="702"/>
            <ac:graphicFrameMk id="20" creationId="{2EF4F483-9A73-4583-98E6-624188B8D176}"/>
          </ac:graphicFrameMkLst>
        </pc:graphicFrameChg>
      </pc:sldChg>
      <pc:sldChg chg="delSp add mod">
        <pc:chgData name="Cristian Chilipirea" userId="34ab170da5908fc4" providerId="LiveId" clId="{0F39BEFB-5B02-44DE-924E-C91EBE54DCB3}" dt="2021-03-03T19:06:55.443" v="2299" actId="478"/>
        <pc:sldMkLst>
          <pc:docMk/>
          <pc:sldMk cId="440607238" sldId="703"/>
        </pc:sldMkLst>
        <pc:graphicFrameChg chg="del">
          <ac:chgData name="Cristian Chilipirea" userId="34ab170da5908fc4" providerId="LiveId" clId="{0F39BEFB-5B02-44DE-924E-C91EBE54DCB3}" dt="2021-03-03T19:06:55.443" v="2299" actId="478"/>
          <ac:graphicFrameMkLst>
            <pc:docMk/>
            <pc:sldMk cId="440607238" sldId="703"/>
            <ac:graphicFrameMk id="20" creationId="{2EF4F483-9A73-4583-98E6-624188B8D176}"/>
          </ac:graphicFrameMkLst>
        </pc:graphicFrameChg>
      </pc:sldChg>
      <pc:sldChg chg="addSp delSp modSp add mod">
        <pc:chgData name="Cristian Chilipirea" userId="34ab170da5908fc4" providerId="LiveId" clId="{0F39BEFB-5B02-44DE-924E-C91EBE54DCB3}" dt="2021-03-03T23:12:37.245" v="3899" actId="6549"/>
        <pc:sldMkLst>
          <pc:docMk/>
          <pc:sldMk cId="3785892183" sldId="704"/>
        </pc:sldMkLst>
        <pc:spChg chg="mod">
          <ac:chgData name="Cristian Chilipirea" userId="34ab170da5908fc4" providerId="LiveId" clId="{0F39BEFB-5B02-44DE-924E-C91EBE54DCB3}" dt="2021-03-03T19:28:34.531" v="2365" actId="790"/>
          <ac:spMkLst>
            <pc:docMk/>
            <pc:sldMk cId="3785892183" sldId="704"/>
            <ac:spMk id="3" creationId="{307D1390-31A4-4409-8C90-767E3922C1DA}"/>
          </ac:spMkLst>
        </pc:spChg>
        <pc:spChg chg="del">
          <ac:chgData name="Cristian Chilipirea" userId="34ab170da5908fc4" providerId="LiveId" clId="{0F39BEFB-5B02-44DE-924E-C91EBE54DCB3}" dt="2021-03-03T19:24:45.623" v="2319" actId="478"/>
          <ac:spMkLst>
            <pc:docMk/>
            <pc:sldMk cId="3785892183" sldId="704"/>
            <ac:spMk id="4" creationId="{B1E5D8C4-EEC7-4DE6-B8BE-414633837B3D}"/>
          </ac:spMkLst>
        </pc:spChg>
        <pc:spChg chg="del">
          <ac:chgData name="Cristian Chilipirea" userId="34ab170da5908fc4" providerId="LiveId" clId="{0F39BEFB-5B02-44DE-924E-C91EBE54DCB3}" dt="2021-03-03T19:24:40.652" v="2317" actId="478"/>
          <ac:spMkLst>
            <pc:docMk/>
            <pc:sldMk cId="3785892183" sldId="704"/>
            <ac:spMk id="21" creationId="{C823AFBE-C783-4AA3-B631-D4E5BBDA750B}"/>
          </ac:spMkLst>
        </pc:spChg>
        <pc:spChg chg="add mod">
          <ac:chgData name="Cristian Chilipirea" userId="34ab170da5908fc4" providerId="LiveId" clId="{0F39BEFB-5B02-44DE-924E-C91EBE54DCB3}" dt="2021-03-03T23:12:37.245" v="3899" actId="6549"/>
          <ac:spMkLst>
            <pc:docMk/>
            <pc:sldMk cId="3785892183" sldId="704"/>
            <ac:spMk id="23" creationId="{BBE6BA5C-3F09-4876-9DCA-5AAB9A9A337C}"/>
          </ac:spMkLst>
        </pc:spChg>
        <pc:spChg chg="add del mod">
          <ac:chgData name="Cristian Chilipirea" userId="34ab170da5908fc4" providerId="LiveId" clId="{0F39BEFB-5B02-44DE-924E-C91EBE54DCB3}" dt="2021-03-03T19:24:48.668" v="2320" actId="478"/>
          <ac:spMkLst>
            <pc:docMk/>
            <pc:sldMk cId="3785892183" sldId="704"/>
            <ac:spMk id="25" creationId="{2A654FE2-4C6F-4C38-A969-326A5CC6EB3E}"/>
          </ac:spMkLst>
        </pc:spChg>
        <pc:graphicFrameChg chg="del">
          <ac:chgData name="Cristian Chilipirea" userId="34ab170da5908fc4" providerId="LiveId" clId="{0F39BEFB-5B02-44DE-924E-C91EBE54DCB3}" dt="2021-03-03T19:24:50.577" v="2321" actId="478"/>
          <ac:graphicFrameMkLst>
            <pc:docMk/>
            <pc:sldMk cId="3785892183" sldId="704"/>
            <ac:graphicFrameMk id="20" creationId="{2EF4F483-9A73-4583-98E6-624188B8D176}"/>
          </ac:graphicFrameMkLst>
        </pc:graphicFrameChg>
      </pc:sldChg>
      <pc:sldChg chg="addSp modSp new mod ord">
        <pc:chgData name="Cristian Chilipirea" userId="34ab170da5908fc4" providerId="LiveId" clId="{0F39BEFB-5B02-44DE-924E-C91EBE54DCB3}" dt="2021-03-03T19:59:37.475" v="2723" actId="14100"/>
        <pc:sldMkLst>
          <pc:docMk/>
          <pc:sldMk cId="1829696311" sldId="705"/>
        </pc:sldMkLst>
        <pc:spChg chg="mod">
          <ac:chgData name="Cristian Chilipirea" userId="34ab170da5908fc4" providerId="LiveId" clId="{0F39BEFB-5B02-44DE-924E-C91EBE54DCB3}" dt="2021-03-03T19:35:45.068" v="2400" actId="20577"/>
          <ac:spMkLst>
            <pc:docMk/>
            <pc:sldMk cId="1829696311" sldId="705"/>
            <ac:spMk id="2" creationId="{4CD04404-9A28-4299-96F1-8EA4CDFAB72E}"/>
          </ac:spMkLst>
        </pc:spChg>
        <pc:spChg chg="mod">
          <ac:chgData name="Cristian Chilipirea" userId="34ab170da5908fc4" providerId="LiveId" clId="{0F39BEFB-5B02-44DE-924E-C91EBE54DCB3}" dt="2021-03-03T19:59:37.475" v="2723" actId="14100"/>
          <ac:spMkLst>
            <pc:docMk/>
            <pc:sldMk cId="1829696311" sldId="705"/>
            <ac:spMk id="3" creationId="{A9E65F1C-FF01-4903-82E7-1259E7A52577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5" creationId="{29E0A06C-B0C8-46BB-9862-49BEC89670C7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6" creationId="{A55F60A4-9E51-47BB-8D5B-A54700B76362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7" creationId="{6FBC9EC0-B09F-4A8B-9F18-5D1FB5BAD869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8" creationId="{115C1D01-3641-4066-9DD5-AC94E0CAFF25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12" creationId="{68B67770-D153-47D4-99DA-84A9FF540C29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13" creationId="{EDC3FC1E-D8C1-46C5-AAB8-069D723D983C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14" creationId="{7430D3B7-4A5D-46B5-8A2B-F838541D7A49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18" creationId="{D0AD743D-2BFF-4593-83B5-3BEFE9B31B35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19" creationId="{710D0C30-ED14-467F-8C85-875CA1F17E84}"/>
          </ac:spMkLst>
        </pc:spChg>
        <pc:cxnChg chg="add mod">
          <ac:chgData name="Cristian Chilipirea" userId="34ab170da5908fc4" providerId="LiveId" clId="{0F39BEFB-5B02-44DE-924E-C91EBE54DCB3}" dt="2021-03-03T19:38:19.345" v="2574" actId="1076"/>
          <ac:cxnSpMkLst>
            <pc:docMk/>
            <pc:sldMk cId="1829696311" sldId="705"/>
            <ac:cxnSpMk id="9" creationId="{B623FA02-5949-42FB-8A63-F2C972C6C623}"/>
          </ac:cxnSpMkLst>
        </pc:cxnChg>
        <pc:cxnChg chg="add mod">
          <ac:chgData name="Cristian Chilipirea" userId="34ab170da5908fc4" providerId="LiveId" clId="{0F39BEFB-5B02-44DE-924E-C91EBE54DCB3}" dt="2021-03-03T19:38:19.345" v="2574" actId="1076"/>
          <ac:cxnSpMkLst>
            <pc:docMk/>
            <pc:sldMk cId="1829696311" sldId="705"/>
            <ac:cxnSpMk id="10" creationId="{1C87865B-53DB-4E10-95C3-C4B8CDB17721}"/>
          </ac:cxnSpMkLst>
        </pc:cxnChg>
        <pc:cxnChg chg="add mod">
          <ac:chgData name="Cristian Chilipirea" userId="34ab170da5908fc4" providerId="LiveId" clId="{0F39BEFB-5B02-44DE-924E-C91EBE54DCB3}" dt="2021-03-03T19:38:19.345" v="2574" actId="1076"/>
          <ac:cxnSpMkLst>
            <pc:docMk/>
            <pc:sldMk cId="1829696311" sldId="705"/>
            <ac:cxnSpMk id="11" creationId="{243833D9-AEF6-4DB1-A252-ED54B7EF81BF}"/>
          </ac:cxnSpMkLst>
        </pc:cxnChg>
        <pc:cxnChg chg="add mod">
          <ac:chgData name="Cristian Chilipirea" userId="34ab170da5908fc4" providerId="LiveId" clId="{0F39BEFB-5B02-44DE-924E-C91EBE54DCB3}" dt="2021-03-03T19:38:19.345" v="2574" actId="1076"/>
          <ac:cxnSpMkLst>
            <pc:docMk/>
            <pc:sldMk cId="1829696311" sldId="705"/>
            <ac:cxnSpMk id="15" creationId="{E763B3DC-EE90-48DE-9963-A7A180C010AA}"/>
          </ac:cxnSpMkLst>
        </pc:cxnChg>
        <pc:cxnChg chg="add mod">
          <ac:chgData name="Cristian Chilipirea" userId="34ab170da5908fc4" providerId="LiveId" clId="{0F39BEFB-5B02-44DE-924E-C91EBE54DCB3}" dt="2021-03-03T19:38:19.345" v="2574" actId="1076"/>
          <ac:cxnSpMkLst>
            <pc:docMk/>
            <pc:sldMk cId="1829696311" sldId="705"/>
            <ac:cxnSpMk id="16" creationId="{676D246C-5841-4F10-9679-7D0913370EBE}"/>
          </ac:cxnSpMkLst>
        </pc:cxnChg>
        <pc:cxnChg chg="add mod">
          <ac:chgData name="Cristian Chilipirea" userId="34ab170da5908fc4" providerId="LiveId" clId="{0F39BEFB-5B02-44DE-924E-C91EBE54DCB3}" dt="2021-03-03T19:38:19.345" v="2574" actId="1076"/>
          <ac:cxnSpMkLst>
            <pc:docMk/>
            <pc:sldMk cId="1829696311" sldId="705"/>
            <ac:cxnSpMk id="17" creationId="{CFBB7A0A-CEE9-4C0B-AEB7-175C0988347D}"/>
          </ac:cxnSpMkLst>
        </pc:cxnChg>
        <pc:cxnChg chg="add mod">
          <ac:chgData name="Cristian Chilipirea" userId="34ab170da5908fc4" providerId="LiveId" clId="{0F39BEFB-5B02-44DE-924E-C91EBE54DCB3}" dt="2021-03-03T19:38:19.345" v="2574" actId="1076"/>
          <ac:cxnSpMkLst>
            <pc:docMk/>
            <pc:sldMk cId="1829696311" sldId="705"/>
            <ac:cxnSpMk id="20" creationId="{5DF1EC8E-5DA6-4555-98FB-3AFDB7EA490C}"/>
          </ac:cxnSpMkLst>
        </pc:cxnChg>
        <pc:cxnChg chg="add mod">
          <ac:chgData name="Cristian Chilipirea" userId="34ab170da5908fc4" providerId="LiveId" clId="{0F39BEFB-5B02-44DE-924E-C91EBE54DCB3}" dt="2021-03-03T19:38:19.345" v="2574" actId="1076"/>
          <ac:cxnSpMkLst>
            <pc:docMk/>
            <pc:sldMk cId="1829696311" sldId="705"/>
            <ac:cxnSpMk id="21" creationId="{1E243FA5-9229-40B2-90C2-914610A0BE5D}"/>
          </ac:cxnSpMkLst>
        </pc:cxnChg>
      </pc:sldChg>
      <pc:sldChg chg="addSp delSp modSp new mod ord">
        <pc:chgData name="Cristian Chilipirea" userId="34ab170da5908fc4" providerId="LiveId" clId="{0F39BEFB-5B02-44DE-924E-C91EBE54DCB3}" dt="2021-03-03T23:57:14.608" v="3902"/>
        <pc:sldMkLst>
          <pc:docMk/>
          <pc:sldMk cId="2087043223" sldId="706"/>
        </pc:sldMkLst>
        <pc:spChg chg="mod">
          <ac:chgData name="Cristian Chilipirea" userId="34ab170da5908fc4" providerId="LiveId" clId="{0F39BEFB-5B02-44DE-924E-C91EBE54DCB3}" dt="2021-03-03T20:14:31.323" v="2810" actId="20577"/>
          <ac:spMkLst>
            <pc:docMk/>
            <pc:sldMk cId="2087043223" sldId="706"/>
            <ac:spMk id="2" creationId="{7156A0F7-7A99-4D76-B5FB-86749D6149EC}"/>
          </ac:spMkLst>
        </pc:spChg>
        <pc:spChg chg="del">
          <ac:chgData name="Cristian Chilipirea" userId="34ab170da5908fc4" providerId="LiveId" clId="{0F39BEFB-5B02-44DE-924E-C91EBE54DCB3}" dt="2021-03-03T20:04:13.203" v="2755" actId="478"/>
          <ac:spMkLst>
            <pc:docMk/>
            <pc:sldMk cId="2087043223" sldId="706"/>
            <ac:spMk id="3" creationId="{23D57242-A000-4855-93DB-880CBA7A7BD4}"/>
          </ac:spMkLst>
        </pc:spChg>
        <pc:spChg chg="add mod">
          <ac:chgData name="Cristian Chilipirea" userId="34ab170da5908fc4" providerId="LiveId" clId="{0F39BEFB-5B02-44DE-924E-C91EBE54DCB3}" dt="2021-03-03T20:12:12.443" v="2794" actId="20577"/>
          <ac:spMkLst>
            <pc:docMk/>
            <pc:sldMk cId="2087043223" sldId="706"/>
            <ac:spMk id="6" creationId="{6CDAF25C-01EB-4ADF-A572-00A34C5F0578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7" creationId="{21EB19E7-6CBA-411A-9D12-D15EF04ABAD7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8" creationId="{47279417-1C85-4B87-8AD0-8258A0F0AF51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9" creationId="{7BDA5A21-D93C-4060-B6BC-6F18D941283D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10" creationId="{5F6F212C-2B09-47FA-8E17-54EA397CCD1E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14" creationId="{39901C2A-A8CA-4B4D-9364-BCDB516B65B1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15" creationId="{ACBA34FD-177C-43E8-8DE5-4546AB7A264F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16" creationId="{88278246-85AC-4E71-87F9-F7FF40F3248D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20" creationId="{EE6FE88E-A929-4C60-8348-260974083536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21" creationId="{643FAB34-ADE7-4178-A482-0E0CF541CF3A}"/>
          </ac:spMkLst>
        </pc:spChg>
        <pc:cxnChg chg="add mod">
          <ac:chgData name="Cristian Chilipirea" userId="34ab170da5908fc4" providerId="LiveId" clId="{0F39BEFB-5B02-44DE-924E-C91EBE54DCB3}" dt="2021-03-03T20:04:25.070" v="2759"/>
          <ac:cxnSpMkLst>
            <pc:docMk/>
            <pc:sldMk cId="2087043223" sldId="706"/>
            <ac:cxnSpMk id="11" creationId="{15F4012E-AF9F-499E-9EC2-81B201BC18E5}"/>
          </ac:cxnSpMkLst>
        </pc:cxnChg>
        <pc:cxnChg chg="add mod">
          <ac:chgData name="Cristian Chilipirea" userId="34ab170da5908fc4" providerId="LiveId" clId="{0F39BEFB-5B02-44DE-924E-C91EBE54DCB3}" dt="2021-03-03T20:04:25.070" v="2759"/>
          <ac:cxnSpMkLst>
            <pc:docMk/>
            <pc:sldMk cId="2087043223" sldId="706"/>
            <ac:cxnSpMk id="12" creationId="{65D43CCC-2876-4B2B-B08A-DF44117E5EB9}"/>
          </ac:cxnSpMkLst>
        </pc:cxnChg>
        <pc:cxnChg chg="add mod">
          <ac:chgData name="Cristian Chilipirea" userId="34ab170da5908fc4" providerId="LiveId" clId="{0F39BEFB-5B02-44DE-924E-C91EBE54DCB3}" dt="2021-03-03T20:04:25.070" v="2759"/>
          <ac:cxnSpMkLst>
            <pc:docMk/>
            <pc:sldMk cId="2087043223" sldId="706"/>
            <ac:cxnSpMk id="13" creationId="{3946E777-1D1C-48CB-8B94-A01CAB88D038}"/>
          </ac:cxnSpMkLst>
        </pc:cxnChg>
        <pc:cxnChg chg="add mod">
          <ac:chgData name="Cristian Chilipirea" userId="34ab170da5908fc4" providerId="LiveId" clId="{0F39BEFB-5B02-44DE-924E-C91EBE54DCB3}" dt="2021-03-03T20:04:25.070" v="2759"/>
          <ac:cxnSpMkLst>
            <pc:docMk/>
            <pc:sldMk cId="2087043223" sldId="706"/>
            <ac:cxnSpMk id="17" creationId="{5905D2EC-3338-45B6-AAF3-C054816F706B}"/>
          </ac:cxnSpMkLst>
        </pc:cxnChg>
        <pc:cxnChg chg="add mod">
          <ac:chgData name="Cristian Chilipirea" userId="34ab170da5908fc4" providerId="LiveId" clId="{0F39BEFB-5B02-44DE-924E-C91EBE54DCB3}" dt="2021-03-03T20:04:25.070" v="2759"/>
          <ac:cxnSpMkLst>
            <pc:docMk/>
            <pc:sldMk cId="2087043223" sldId="706"/>
            <ac:cxnSpMk id="18" creationId="{F4285397-8DEC-497B-B62D-92E6F2093808}"/>
          </ac:cxnSpMkLst>
        </pc:cxnChg>
        <pc:cxnChg chg="add mod">
          <ac:chgData name="Cristian Chilipirea" userId="34ab170da5908fc4" providerId="LiveId" clId="{0F39BEFB-5B02-44DE-924E-C91EBE54DCB3}" dt="2021-03-03T20:04:25.070" v="2759"/>
          <ac:cxnSpMkLst>
            <pc:docMk/>
            <pc:sldMk cId="2087043223" sldId="706"/>
            <ac:cxnSpMk id="19" creationId="{B6FF3A43-8FAB-4530-9F3A-4CFB7D484B62}"/>
          </ac:cxnSpMkLst>
        </pc:cxnChg>
        <pc:cxnChg chg="add mod">
          <ac:chgData name="Cristian Chilipirea" userId="34ab170da5908fc4" providerId="LiveId" clId="{0F39BEFB-5B02-44DE-924E-C91EBE54DCB3}" dt="2021-03-03T20:04:25.070" v="2759"/>
          <ac:cxnSpMkLst>
            <pc:docMk/>
            <pc:sldMk cId="2087043223" sldId="706"/>
            <ac:cxnSpMk id="22" creationId="{E5BC91F7-B430-4B12-8029-1B2E208B8780}"/>
          </ac:cxnSpMkLst>
        </pc:cxnChg>
        <pc:cxnChg chg="add mod">
          <ac:chgData name="Cristian Chilipirea" userId="34ab170da5908fc4" providerId="LiveId" clId="{0F39BEFB-5B02-44DE-924E-C91EBE54DCB3}" dt="2021-03-03T20:04:25.070" v="2759"/>
          <ac:cxnSpMkLst>
            <pc:docMk/>
            <pc:sldMk cId="2087043223" sldId="706"/>
            <ac:cxnSpMk id="23" creationId="{30B32B94-8B16-4693-ABB2-3CE43A73DCCC}"/>
          </ac:cxnSpMkLst>
        </pc:cxnChg>
      </pc:sldChg>
      <pc:sldChg chg="addSp delSp modSp new mod">
        <pc:chgData name="Cristian Chilipirea" userId="34ab170da5908fc4" providerId="LiveId" clId="{0F39BEFB-5B02-44DE-924E-C91EBE54DCB3}" dt="2021-03-03T20:08:17.963" v="2787" actId="1076"/>
        <pc:sldMkLst>
          <pc:docMk/>
          <pc:sldMk cId="1910641494" sldId="707"/>
        </pc:sldMkLst>
        <pc:spChg chg="mod">
          <ac:chgData name="Cristian Chilipirea" userId="34ab170da5908fc4" providerId="LiveId" clId="{0F39BEFB-5B02-44DE-924E-C91EBE54DCB3}" dt="2021-03-03T20:05:27.374" v="2779" actId="20577"/>
          <ac:spMkLst>
            <pc:docMk/>
            <pc:sldMk cId="1910641494" sldId="707"/>
            <ac:spMk id="2" creationId="{4CA46840-30B3-455A-9351-0BD98F00D566}"/>
          </ac:spMkLst>
        </pc:spChg>
        <pc:spChg chg="del">
          <ac:chgData name="Cristian Chilipirea" userId="34ab170da5908fc4" providerId="LiveId" clId="{0F39BEFB-5B02-44DE-924E-C91EBE54DCB3}" dt="2021-03-03T20:05:31.006" v="2780" actId="478"/>
          <ac:spMkLst>
            <pc:docMk/>
            <pc:sldMk cId="1910641494" sldId="707"/>
            <ac:spMk id="3" creationId="{ADD44433-BF51-441E-9658-123FDD33AD94}"/>
          </ac:spMkLst>
        </pc:spChg>
        <pc:spChg chg="add mod">
          <ac:chgData name="Cristian Chilipirea" userId="34ab170da5908fc4" providerId="LiveId" clId="{0F39BEFB-5B02-44DE-924E-C91EBE54DCB3}" dt="2021-03-03T20:05:39.516" v="2783" actId="1076"/>
          <ac:spMkLst>
            <pc:docMk/>
            <pc:sldMk cId="1910641494" sldId="707"/>
            <ac:spMk id="5" creationId="{CA4E6AFC-3135-42CA-A2F2-E11D91109C34}"/>
          </ac:spMkLst>
        </pc:spChg>
        <pc:spChg chg="add mod">
          <ac:chgData name="Cristian Chilipirea" userId="34ab170da5908fc4" providerId="LiveId" clId="{0F39BEFB-5B02-44DE-924E-C91EBE54DCB3}" dt="2021-03-03T20:05:39.516" v="2783" actId="1076"/>
          <ac:spMkLst>
            <pc:docMk/>
            <pc:sldMk cId="1910641494" sldId="707"/>
            <ac:spMk id="6" creationId="{B7DC2276-9C35-4A2C-B179-88E19216AA5A}"/>
          </ac:spMkLst>
        </pc:spChg>
        <pc:spChg chg="add mod">
          <ac:chgData name="Cristian Chilipirea" userId="34ab170da5908fc4" providerId="LiveId" clId="{0F39BEFB-5B02-44DE-924E-C91EBE54DCB3}" dt="2021-03-03T20:05:39.516" v="2783" actId="1076"/>
          <ac:spMkLst>
            <pc:docMk/>
            <pc:sldMk cId="1910641494" sldId="707"/>
            <ac:spMk id="7" creationId="{F0B9873D-BBE7-4A91-8488-F331E0D8D23B}"/>
          </ac:spMkLst>
        </pc:spChg>
        <pc:spChg chg="add mod">
          <ac:chgData name="Cristian Chilipirea" userId="34ab170da5908fc4" providerId="LiveId" clId="{0F39BEFB-5B02-44DE-924E-C91EBE54DCB3}" dt="2021-03-03T20:05:39.516" v="2783" actId="1076"/>
          <ac:spMkLst>
            <pc:docMk/>
            <pc:sldMk cId="1910641494" sldId="707"/>
            <ac:spMk id="10" creationId="{07D30EC9-3C01-4864-A1CF-DB4459EA918E}"/>
          </ac:spMkLst>
        </pc:spChg>
        <pc:spChg chg="add mod">
          <ac:chgData name="Cristian Chilipirea" userId="34ab170da5908fc4" providerId="LiveId" clId="{0F39BEFB-5B02-44DE-924E-C91EBE54DCB3}" dt="2021-03-03T20:05:39.516" v="2783" actId="1076"/>
          <ac:spMkLst>
            <pc:docMk/>
            <pc:sldMk cId="1910641494" sldId="707"/>
            <ac:spMk id="11" creationId="{82B42AA1-3B5E-4DCD-80BE-37B63F118BB5}"/>
          </ac:spMkLst>
        </pc:spChg>
        <pc:spChg chg="add mod">
          <ac:chgData name="Cristian Chilipirea" userId="34ab170da5908fc4" providerId="LiveId" clId="{0F39BEFB-5B02-44DE-924E-C91EBE54DCB3}" dt="2021-03-03T20:05:39.516" v="2783" actId="1076"/>
          <ac:spMkLst>
            <pc:docMk/>
            <pc:sldMk cId="1910641494" sldId="707"/>
            <ac:spMk id="12" creationId="{4A56A218-14A4-4744-A589-5ABFD0421B5E}"/>
          </ac:spMkLst>
        </pc:spChg>
        <pc:spChg chg="add mod">
          <ac:chgData name="Cristian Chilipirea" userId="34ab170da5908fc4" providerId="LiveId" clId="{0F39BEFB-5B02-44DE-924E-C91EBE54DCB3}" dt="2021-03-03T20:05:39.516" v="2783" actId="1076"/>
          <ac:spMkLst>
            <pc:docMk/>
            <pc:sldMk cId="1910641494" sldId="707"/>
            <ac:spMk id="16" creationId="{4DDD5A69-3ECA-4404-AEF7-ADE67F41E5AE}"/>
          </ac:spMkLst>
        </pc:spChg>
        <pc:spChg chg="add mod">
          <ac:chgData name="Cristian Chilipirea" userId="34ab170da5908fc4" providerId="LiveId" clId="{0F39BEFB-5B02-44DE-924E-C91EBE54DCB3}" dt="2021-03-03T20:05:39.516" v="2783" actId="1076"/>
          <ac:spMkLst>
            <pc:docMk/>
            <pc:sldMk cId="1910641494" sldId="707"/>
            <ac:spMk id="17" creationId="{ECDBAC47-36C7-4A3D-AD8E-3813D691C16E}"/>
          </ac:spMkLst>
        </pc:spChg>
        <pc:spChg chg="add mod">
          <ac:chgData name="Cristian Chilipirea" userId="34ab170da5908fc4" providerId="LiveId" clId="{0F39BEFB-5B02-44DE-924E-C91EBE54DCB3}" dt="2021-03-03T20:08:17.963" v="2787" actId="1076"/>
          <ac:spMkLst>
            <pc:docMk/>
            <pc:sldMk cId="1910641494" sldId="707"/>
            <ac:spMk id="21" creationId="{126DA553-8176-4A12-B339-BAEBB2610135}"/>
          </ac:spMkLst>
        </pc:spChg>
        <pc:cxnChg chg="add mod">
          <ac:chgData name="Cristian Chilipirea" userId="34ab170da5908fc4" providerId="LiveId" clId="{0F39BEFB-5B02-44DE-924E-C91EBE54DCB3}" dt="2021-03-03T20:05:39.516" v="2783" actId="1076"/>
          <ac:cxnSpMkLst>
            <pc:docMk/>
            <pc:sldMk cId="1910641494" sldId="707"/>
            <ac:cxnSpMk id="8" creationId="{D8F387BA-1708-451B-8FD0-A3715E89143D}"/>
          </ac:cxnSpMkLst>
        </pc:cxnChg>
        <pc:cxnChg chg="add mod">
          <ac:chgData name="Cristian Chilipirea" userId="34ab170da5908fc4" providerId="LiveId" clId="{0F39BEFB-5B02-44DE-924E-C91EBE54DCB3}" dt="2021-03-03T20:05:39.516" v="2783" actId="1076"/>
          <ac:cxnSpMkLst>
            <pc:docMk/>
            <pc:sldMk cId="1910641494" sldId="707"/>
            <ac:cxnSpMk id="9" creationId="{EED89601-0607-4FD2-ADA2-83BFAB0BF3FA}"/>
          </ac:cxnSpMkLst>
        </pc:cxnChg>
        <pc:cxnChg chg="add mod">
          <ac:chgData name="Cristian Chilipirea" userId="34ab170da5908fc4" providerId="LiveId" clId="{0F39BEFB-5B02-44DE-924E-C91EBE54DCB3}" dt="2021-03-03T20:05:39.516" v="2783" actId="1076"/>
          <ac:cxnSpMkLst>
            <pc:docMk/>
            <pc:sldMk cId="1910641494" sldId="707"/>
            <ac:cxnSpMk id="13" creationId="{16B2006D-DB31-4EF5-8059-B7F46421D23F}"/>
          </ac:cxnSpMkLst>
        </pc:cxnChg>
        <pc:cxnChg chg="add mod">
          <ac:chgData name="Cristian Chilipirea" userId="34ab170da5908fc4" providerId="LiveId" clId="{0F39BEFB-5B02-44DE-924E-C91EBE54DCB3}" dt="2021-03-03T20:05:39.516" v="2783" actId="1076"/>
          <ac:cxnSpMkLst>
            <pc:docMk/>
            <pc:sldMk cId="1910641494" sldId="707"/>
            <ac:cxnSpMk id="14" creationId="{47A8284E-45ED-4ABC-89A3-F29A8DB6B40B}"/>
          </ac:cxnSpMkLst>
        </pc:cxnChg>
        <pc:cxnChg chg="add mod">
          <ac:chgData name="Cristian Chilipirea" userId="34ab170da5908fc4" providerId="LiveId" clId="{0F39BEFB-5B02-44DE-924E-C91EBE54DCB3}" dt="2021-03-03T20:05:39.516" v="2783" actId="1076"/>
          <ac:cxnSpMkLst>
            <pc:docMk/>
            <pc:sldMk cId="1910641494" sldId="707"/>
            <ac:cxnSpMk id="15" creationId="{D94F7004-FF6D-4830-8A8A-6B5A5B449CC5}"/>
          </ac:cxnSpMkLst>
        </pc:cxnChg>
        <pc:cxnChg chg="add mod">
          <ac:chgData name="Cristian Chilipirea" userId="34ab170da5908fc4" providerId="LiveId" clId="{0F39BEFB-5B02-44DE-924E-C91EBE54DCB3}" dt="2021-03-03T20:05:39.516" v="2783" actId="1076"/>
          <ac:cxnSpMkLst>
            <pc:docMk/>
            <pc:sldMk cId="1910641494" sldId="707"/>
            <ac:cxnSpMk id="18" creationId="{249A97C0-C596-4D42-8F96-37324367C90D}"/>
          </ac:cxnSpMkLst>
        </pc:cxnChg>
        <pc:cxnChg chg="add mod">
          <ac:chgData name="Cristian Chilipirea" userId="34ab170da5908fc4" providerId="LiveId" clId="{0F39BEFB-5B02-44DE-924E-C91EBE54DCB3}" dt="2021-03-03T20:05:39.516" v="2783" actId="1076"/>
          <ac:cxnSpMkLst>
            <pc:docMk/>
            <pc:sldMk cId="1910641494" sldId="707"/>
            <ac:cxnSpMk id="19" creationId="{6DE439CC-5893-4B46-A3B7-F05F1403891B}"/>
          </ac:cxnSpMkLst>
        </pc:cxnChg>
      </pc:sldChg>
      <pc:sldChg chg="addSp delSp modSp new mod">
        <pc:chgData name="Cristian Chilipirea" userId="34ab170da5908fc4" providerId="LiveId" clId="{0F39BEFB-5B02-44DE-924E-C91EBE54DCB3}" dt="2021-03-03T20:37:11.043" v="2835" actId="1076"/>
        <pc:sldMkLst>
          <pc:docMk/>
          <pc:sldMk cId="4260203964" sldId="708"/>
        </pc:sldMkLst>
        <pc:spChg chg="mod">
          <ac:chgData name="Cristian Chilipirea" userId="34ab170da5908fc4" providerId="LiveId" clId="{0F39BEFB-5B02-44DE-924E-C91EBE54DCB3}" dt="2021-03-03T20:35:54.808" v="2828" actId="20577"/>
          <ac:spMkLst>
            <pc:docMk/>
            <pc:sldMk cId="4260203964" sldId="708"/>
            <ac:spMk id="3" creationId="{79B4E76C-51A6-4439-8D4A-290188AA4287}"/>
          </ac:spMkLst>
        </pc:spChg>
        <pc:spChg chg="del">
          <ac:chgData name="Cristian Chilipirea" userId="34ab170da5908fc4" providerId="LiveId" clId="{0F39BEFB-5B02-44DE-924E-C91EBE54DCB3}" dt="2021-03-03T20:35:57.783" v="2829" actId="478"/>
          <ac:spMkLst>
            <pc:docMk/>
            <pc:sldMk cId="4260203964" sldId="708"/>
            <ac:spMk id="4" creationId="{3CB349B2-98E7-4FAB-B734-42C6383C9F2A}"/>
          </ac:spMkLst>
        </pc:spChg>
        <pc:spChg chg="add mod">
          <ac:chgData name="Cristian Chilipirea" userId="34ab170da5908fc4" providerId="LiveId" clId="{0F39BEFB-5B02-44DE-924E-C91EBE54DCB3}" dt="2021-03-03T20:37:02.551" v="2833" actId="1076"/>
          <ac:spMkLst>
            <pc:docMk/>
            <pc:sldMk cId="4260203964" sldId="708"/>
            <ac:spMk id="6" creationId="{EAF4CFB9-09FB-4ACF-A485-FDA793CF482F}"/>
          </ac:spMkLst>
        </pc:spChg>
        <pc:spChg chg="add mod">
          <ac:chgData name="Cristian Chilipirea" userId="34ab170da5908fc4" providerId="LiveId" clId="{0F39BEFB-5B02-44DE-924E-C91EBE54DCB3}" dt="2021-03-03T20:37:11.043" v="2835" actId="1076"/>
          <ac:spMkLst>
            <pc:docMk/>
            <pc:sldMk cId="4260203964" sldId="708"/>
            <ac:spMk id="7" creationId="{FD3D95DC-16E3-4191-8EE7-241354D242E5}"/>
          </ac:spMkLst>
        </pc:spChg>
        <pc:cxnChg chg="add mod">
          <ac:chgData name="Cristian Chilipirea" userId="34ab170da5908fc4" providerId="LiveId" clId="{0F39BEFB-5B02-44DE-924E-C91EBE54DCB3}" dt="2021-03-03T20:37:11.043" v="2835" actId="1076"/>
          <ac:cxnSpMkLst>
            <pc:docMk/>
            <pc:sldMk cId="4260203964" sldId="708"/>
            <ac:cxnSpMk id="8" creationId="{DF45DC2D-FED5-4A67-98D5-FF417CD48F10}"/>
          </ac:cxnSpMkLst>
        </pc:cxnChg>
        <pc:cxnChg chg="add mod">
          <ac:chgData name="Cristian Chilipirea" userId="34ab170da5908fc4" providerId="LiveId" clId="{0F39BEFB-5B02-44DE-924E-C91EBE54DCB3}" dt="2021-03-03T20:37:11.043" v="2835" actId="1076"/>
          <ac:cxnSpMkLst>
            <pc:docMk/>
            <pc:sldMk cId="4260203964" sldId="708"/>
            <ac:cxnSpMk id="9" creationId="{F4D1F92E-4520-4682-823E-71A43702F356}"/>
          </ac:cxnSpMkLst>
        </pc:cxnChg>
      </pc:sldChg>
      <pc:sldChg chg="addSp delSp modSp new mod">
        <pc:chgData name="Cristian Chilipirea" userId="34ab170da5908fc4" providerId="LiveId" clId="{0F39BEFB-5B02-44DE-924E-C91EBE54DCB3}" dt="2021-03-03T20:49:31.285" v="2872" actId="6549"/>
        <pc:sldMkLst>
          <pc:docMk/>
          <pc:sldMk cId="1012895254" sldId="709"/>
        </pc:sldMkLst>
        <pc:spChg chg="mod">
          <ac:chgData name="Cristian Chilipirea" userId="34ab170da5908fc4" providerId="LiveId" clId="{0F39BEFB-5B02-44DE-924E-C91EBE54DCB3}" dt="2021-03-03T20:38:19.976" v="2850" actId="790"/>
          <ac:spMkLst>
            <pc:docMk/>
            <pc:sldMk cId="1012895254" sldId="709"/>
            <ac:spMk id="3" creationId="{BFF8676F-D22F-43D6-9190-840217242725}"/>
          </ac:spMkLst>
        </pc:spChg>
        <pc:spChg chg="del">
          <ac:chgData name="Cristian Chilipirea" userId="34ab170da5908fc4" providerId="LiveId" clId="{0F39BEFB-5B02-44DE-924E-C91EBE54DCB3}" dt="2021-03-03T20:38:22.628" v="2851" actId="478"/>
          <ac:spMkLst>
            <pc:docMk/>
            <pc:sldMk cId="1012895254" sldId="709"/>
            <ac:spMk id="4" creationId="{7FDA0AB4-5BBD-4E49-804D-F1CAC162B442}"/>
          </ac:spMkLst>
        </pc:spChg>
        <pc:spChg chg="add mod">
          <ac:chgData name="Cristian Chilipirea" userId="34ab170da5908fc4" providerId="LiveId" clId="{0F39BEFB-5B02-44DE-924E-C91EBE54DCB3}" dt="2021-03-03T20:49:31.285" v="2872" actId="6549"/>
          <ac:spMkLst>
            <pc:docMk/>
            <pc:sldMk cId="1012895254" sldId="709"/>
            <ac:spMk id="6" creationId="{DA245A0B-6863-4C9B-8B1C-4FEE5A16D802}"/>
          </ac:spMkLst>
        </pc:spChg>
        <pc:spChg chg="add mod">
          <ac:chgData name="Cristian Chilipirea" userId="34ab170da5908fc4" providerId="LiveId" clId="{0F39BEFB-5B02-44DE-924E-C91EBE54DCB3}" dt="2021-03-03T20:38:45.813" v="2858" actId="1076"/>
          <ac:spMkLst>
            <pc:docMk/>
            <pc:sldMk cId="1012895254" sldId="709"/>
            <ac:spMk id="7" creationId="{FDAC04D6-71EF-4437-8244-5CB5E14381D1}"/>
          </ac:spMkLst>
        </pc:spChg>
        <pc:spChg chg="add mod">
          <ac:chgData name="Cristian Chilipirea" userId="34ab170da5908fc4" providerId="LiveId" clId="{0F39BEFB-5B02-44DE-924E-C91EBE54DCB3}" dt="2021-03-03T20:38:45.813" v="2858" actId="1076"/>
          <ac:spMkLst>
            <pc:docMk/>
            <pc:sldMk cId="1012895254" sldId="709"/>
            <ac:spMk id="8" creationId="{5F3E58F9-B781-4A2C-9CE6-EF0E33FD4C79}"/>
          </ac:spMkLst>
        </pc:spChg>
        <pc:spChg chg="add mod">
          <ac:chgData name="Cristian Chilipirea" userId="34ab170da5908fc4" providerId="LiveId" clId="{0F39BEFB-5B02-44DE-924E-C91EBE54DCB3}" dt="2021-03-03T20:38:45.813" v="2858" actId="1076"/>
          <ac:spMkLst>
            <pc:docMk/>
            <pc:sldMk cId="1012895254" sldId="709"/>
            <ac:spMk id="9" creationId="{A862A958-69B2-4856-86CD-935A3E5D63B0}"/>
          </ac:spMkLst>
        </pc:spChg>
        <pc:spChg chg="add mod">
          <ac:chgData name="Cristian Chilipirea" userId="34ab170da5908fc4" providerId="LiveId" clId="{0F39BEFB-5B02-44DE-924E-C91EBE54DCB3}" dt="2021-03-03T20:38:45.813" v="2858" actId="1076"/>
          <ac:spMkLst>
            <pc:docMk/>
            <pc:sldMk cId="1012895254" sldId="709"/>
            <ac:spMk id="12" creationId="{C056D73B-DF0A-47A8-B0E7-E3BA3C625F9E}"/>
          </ac:spMkLst>
        </pc:spChg>
        <pc:spChg chg="add mod">
          <ac:chgData name="Cristian Chilipirea" userId="34ab170da5908fc4" providerId="LiveId" clId="{0F39BEFB-5B02-44DE-924E-C91EBE54DCB3}" dt="2021-03-03T20:38:45.813" v="2858" actId="1076"/>
          <ac:spMkLst>
            <pc:docMk/>
            <pc:sldMk cId="1012895254" sldId="709"/>
            <ac:spMk id="13" creationId="{E599A1E9-E446-441D-9E51-F2A2A67DD10D}"/>
          </ac:spMkLst>
        </pc:spChg>
        <pc:spChg chg="add mod">
          <ac:chgData name="Cristian Chilipirea" userId="34ab170da5908fc4" providerId="LiveId" clId="{0F39BEFB-5B02-44DE-924E-C91EBE54DCB3}" dt="2021-03-03T20:38:45.813" v="2858" actId="1076"/>
          <ac:spMkLst>
            <pc:docMk/>
            <pc:sldMk cId="1012895254" sldId="709"/>
            <ac:spMk id="14" creationId="{D9E6BDD3-7FCE-4C8A-A27C-F3514EB61CB1}"/>
          </ac:spMkLst>
        </pc:spChg>
        <pc:spChg chg="add mod">
          <ac:chgData name="Cristian Chilipirea" userId="34ab170da5908fc4" providerId="LiveId" clId="{0F39BEFB-5B02-44DE-924E-C91EBE54DCB3}" dt="2021-03-03T20:38:45.813" v="2858" actId="1076"/>
          <ac:spMkLst>
            <pc:docMk/>
            <pc:sldMk cId="1012895254" sldId="709"/>
            <ac:spMk id="18" creationId="{0D3F4542-8D7C-4AE4-AEE9-119DDF785AB0}"/>
          </ac:spMkLst>
        </pc:spChg>
        <pc:spChg chg="add mod">
          <ac:chgData name="Cristian Chilipirea" userId="34ab170da5908fc4" providerId="LiveId" clId="{0F39BEFB-5B02-44DE-924E-C91EBE54DCB3}" dt="2021-03-03T20:38:45.813" v="2858" actId="1076"/>
          <ac:spMkLst>
            <pc:docMk/>
            <pc:sldMk cId="1012895254" sldId="709"/>
            <ac:spMk id="19" creationId="{F058322C-7390-4D81-9C34-7159F1DD1378}"/>
          </ac:spMkLst>
        </pc:spChg>
        <pc:spChg chg="add mod">
          <ac:chgData name="Cristian Chilipirea" userId="34ab170da5908fc4" providerId="LiveId" clId="{0F39BEFB-5B02-44DE-924E-C91EBE54DCB3}" dt="2021-03-03T20:41:31.541" v="2865" actId="20577"/>
          <ac:spMkLst>
            <pc:docMk/>
            <pc:sldMk cId="1012895254" sldId="709"/>
            <ac:spMk id="23" creationId="{841EBC93-1623-43F1-9D77-1729D742D392}"/>
          </ac:spMkLst>
        </pc:spChg>
        <pc:cxnChg chg="add mod">
          <ac:chgData name="Cristian Chilipirea" userId="34ab170da5908fc4" providerId="LiveId" clId="{0F39BEFB-5B02-44DE-924E-C91EBE54DCB3}" dt="2021-03-03T20:38:45.813" v="2858" actId="1076"/>
          <ac:cxnSpMkLst>
            <pc:docMk/>
            <pc:sldMk cId="1012895254" sldId="709"/>
            <ac:cxnSpMk id="10" creationId="{1643AC51-8C87-4C3B-B2C0-05DF9F07D570}"/>
          </ac:cxnSpMkLst>
        </pc:cxnChg>
        <pc:cxnChg chg="add mod">
          <ac:chgData name="Cristian Chilipirea" userId="34ab170da5908fc4" providerId="LiveId" clId="{0F39BEFB-5B02-44DE-924E-C91EBE54DCB3}" dt="2021-03-03T20:38:45.813" v="2858" actId="1076"/>
          <ac:cxnSpMkLst>
            <pc:docMk/>
            <pc:sldMk cId="1012895254" sldId="709"/>
            <ac:cxnSpMk id="11" creationId="{DF0577B1-6E0C-4DB0-A2CE-2CB241276E79}"/>
          </ac:cxnSpMkLst>
        </pc:cxnChg>
        <pc:cxnChg chg="add mod">
          <ac:chgData name="Cristian Chilipirea" userId="34ab170da5908fc4" providerId="LiveId" clId="{0F39BEFB-5B02-44DE-924E-C91EBE54DCB3}" dt="2021-03-03T20:38:45.813" v="2858" actId="1076"/>
          <ac:cxnSpMkLst>
            <pc:docMk/>
            <pc:sldMk cId="1012895254" sldId="709"/>
            <ac:cxnSpMk id="15" creationId="{9E34EB63-50EE-49E1-825B-4374AB593154}"/>
          </ac:cxnSpMkLst>
        </pc:cxnChg>
        <pc:cxnChg chg="add mod">
          <ac:chgData name="Cristian Chilipirea" userId="34ab170da5908fc4" providerId="LiveId" clId="{0F39BEFB-5B02-44DE-924E-C91EBE54DCB3}" dt="2021-03-03T20:38:45.813" v="2858" actId="1076"/>
          <ac:cxnSpMkLst>
            <pc:docMk/>
            <pc:sldMk cId="1012895254" sldId="709"/>
            <ac:cxnSpMk id="16" creationId="{ADFEBE62-37BC-4151-8F4E-1D2BEB04C2B5}"/>
          </ac:cxnSpMkLst>
        </pc:cxnChg>
        <pc:cxnChg chg="add mod">
          <ac:chgData name="Cristian Chilipirea" userId="34ab170da5908fc4" providerId="LiveId" clId="{0F39BEFB-5B02-44DE-924E-C91EBE54DCB3}" dt="2021-03-03T20:38:45.813" v="2858" actId="1076"/>
          <ac:cxnSpMkLst>
            <pc:docMk/>
            <pc:sldMk cId="1012895254" sldId="709"/>
            <ac:cxnSpMk id="17" creationId="{61DE9935-0FD8-4F60-8EC2-19D87072556E}"/>
          </ac:cxnSpMkLst>
        </pc:cxnChg>
        <pc:cxnChg chg="add mod">
          <ac:chgData name="Cristian Chilipirea" userId="34ab170da5908fc4" providerId="LiveId" clId="{0F39BEFB-5B02-44DE-924E-C91EBE54DCB3}" dt="2021-03-03T20:38:45.813" v="2858" actId="1076"/>
          <ac:cxnSpMkLst>
            <pc:docMk/>
            <pc:sldMk cId="1012895254" sldId="709"/>
            <ac:cxnSpMk id="20" creationId="{0407EC32-BC87-469D-8F28-39E071CD555F}"/>
          </ac:cxnSpMkLst>
        </pc:cxnChg>
        <pc:cxnChg chg="add mod">
          <ac:chgData name="Cristian Chilipirea" userId="34ab170da5908fc4" providerId="LiveId" clId="{0F39BEFB-5B02-44DE-924E-C91EBE54DCB3}" dt="2021-03-03T20:38:45.813" v="2858" actId="1076"/>
          <ac:cxnSpMkLst>
            <pc:docMk/>
            <pc:sldMk cId="1012895254" sldId="709"/>
            <ac:cxnSpMk id="21" creationId="{F30A28D9-B80C-40D0-8B13-9EC48884AFB2}"/>
          </ac:cxnSpMkLst>
        </pc:cxnChg>
      </pc:sldChg>
      <pc:sldChg chg="addSp delSp modSp new mod">
        <pc:chgData name="Cristian Chilipirea" userId="34ab170da5908fc4" providerId="LiveId" clId="{0F39BEFB-5B02-44DE-924E-C91EBE54DCB3}" dt="2021-03-03T21:17:08.145" v="2930" actId="20577"/>
        <pc:sldMkLst>
          <pc:docMk/>
          <pc:sldMk cId="2857159270" sldId="710"/>
        </pc:sldMkLst>
        <pc:spChg chg="mod">
          <ac:chgData name="Cristian Chilipirea" userId="34ab170da5908fc4" providerId="LiveId" clId="{0F39BEFB-5B02-44DE-924E-C91EBE54DCB3}" dt="2021-03-03T21:17:08.145" v="2930" actId="20577"/>
          <ac:spMkLst>
            <pc:docMk/>
            <pc:sldMk cId="2857159270" sldId="710"/>
            <ac:spMk id="3" creationId="{5986ADCF-0C6F-45A7-980B-F5378C60A120}"/>
          </ac:spMkLst>
        </pc:spChg>
        <pc:spChg chg="del">
          <ac:chgData name="Cristian Chilipirea" userId="34ab170da5908fc4" providerId="LiveId" clId="{0F39BEFB-5B02-44DE-924E-C91EBE54DCB3}" dt="2021-03-03T20:53:02.172" v="2874" actId="478"/>
          <ac:spMkLst>
            <pc:docMk/>
            <pc:sldMk cId="2857159270" sldId="710"/>
            <ac:spMk id="4" creationId="{0C2668A2-0B79-458A-90CD-7CD48794BD24}"/>
          </ac:spMkLst>
        </pc:spChg>
        <pc:spChg chg="add del mod">
          <ac:chgData name="Cristian Chilipirea" userId="34ab170da5908fc4" providerId="LiveId" clId="{0F39BEFB-5B02-44DE-924E-C91EBE54DCB3}" dt="2021-03-03T20:58:27.881" v="2920" actId="478"/>
          <ac:spMkLst>
            <pc:docMk/>
            <pc:sldMk cId="2857159270" sldId="710"/>
            <ac:spMk id="6" creationId="{B1149F9D-6BEA-4D5B-AC9E-FBC95E3789A6}"/>
          </ac:spMkLst>
        </pc:spChg>
        <pc:spChg chg="add mod">
          <ac:chgData name="Cristian Chilipirea" userId="34ab170da5908fc4" providerId="LiveId" clId="{0F39BEFB-5B02-44DE-924E-C91EBE54DCB3}" dt="2021-03-03T20:58:49.064" v="2927" actId="14100"/>
          <ac:spMkLst>
            <pc:docMk/>
            <pc:sldMk cId="2857159270" sldId="710"/>
            <ac:spMk id="8" creationId="{72700962-AC16-4319-91D8-8420709B0E50}"/>
          </ac:spMkLst>
        </pc:spChg>
        <pc:spChg chg="add mod">
          <ac:chgData name="Cristian Chilipirea" userId="34ab170da5908fc4" providerId="LiveId" clId="{0F39BEFB-5B02-44DE-924E-C91EBE54DCB3}" dt="2021-03-03T20:58:56.601" v="2929" actId="1076"/>
          <ac:spMkLst>
            <pc:docMk/>
            <pc:sldMk cId="2857159270" sldId="710"/>
            <ac:spMk id="9" creationId="{5C5A96DD-C6D6-4B9A-8AC7-EAE42BB4D8D5}"/>
          </ac:spMkLst>
        </pc:spChg>
        <pc:spChg chg="add mod">
          <ac:chgData name="Cristian Chilipirea" userId="34ab170da5908fc4" providerId="LiveId" clId="{0F39BEFB-5B02-44DE-924E-C91EBE54DCB3}" dt="2021-03-03T20:58:56.601" v="2929" actId="1076"/>
          <ac:spMkLst>
            <pc:docMk/>
            <pc:sldMk cId="2857159270" sldId="710"/>
            <ac:spMk id="10" creationId="{816BBC12-E47F-42A0-8927-5A749232971A}"/>
          </ac:spMkLst>
        </pc:spChg>
        <pc:spChg chg="add mod">
          <ac:chgData name="Cristian Chilipirea" userId="34ab170da5908fc4" providerId="LiveId" clId="{0F39BEFB-5B02-44DE-924E-C91EBE54DCB3}" dt="2021-03-03T20:58:56.601" v="2929" actId="1076"/>
          <ac:spMkLst>
            <pc:docMk/>
            <pc:sldMk cId="2857159270" sldId="710"/>
            <ac:spMk id="11" creationId="{B22A1257-7D78-475F-A31D-C9652256E02B}"/>
          </ac:spMkLst>
        </pc:spChg>
        <pc:spChg chg="add mod">
          <ac:chgData name="Cristian Chilipirea" userId="34ab170da5908fc4" providerId="LiveId" clId="{0F39BEFB-5B02-44DE-924E-C91EBE54DCB3}" dt="2021-03-03T20:58:56.601" v="2929" actId="1076"/>
          <ac:spMkLst>
            <pc:docMk/>
            <pc:sldMk cId="2857159270" sldId="710"/>
            <ac:spMk id="14" creationId="{EA20832B-EE16-4191-A305-536178D6F381}"/>
          </ac:spMkLst>
        </pc:spChg>
        <pc:spChg chg="add mod">
          <ac:chgData name="Cristian Chilipirea" userId="34ab170da5908fc4" providerId="LiveId" clId="{0F39BEFB-5B02-44DE-924E-C91EBE54DCB3}" dt="2021-03-03T20:58:56.601" v="2929" actId="1076"/>
          <ac:spMkLst>
            <pc:docMk/>
            <pc:sldMk cId="2857159270" sldId="710"/>
            <ac:spMk id="15" creationId="{BCC63762-B951-4339-9298-F840114AAEEC}"/>
          </ac:spMkLst>
        </pc:spChg>
        <pc:spChg chg="add mod">
          <ac:chgData name="Cristian Chilipirea" userId="34ab170da5908fc4" providerId="LiveId" clId="{0F39BEFB-5B02-44DE-924E-C91EBE54DCB3}" dt="2021-03-03T20:58:56.601" v="2929" actId="1076"/>
          <ac:spMkLst>
            <pc:docMk/>
            <pc:sldMk cId="2857159270" sldId="710"/>
            <ac:spMk id="16" creationId="{7F629609-B581-4431-BB8D-B5FFCBA80517}"/>
          </ac:spMkLst>
        </pc:spChg>
        <pc:spChg chg="add mod">
          <ac:chgData name="Cristian Chilipirea" userId="34ab170da5908fc4" providerId="LiveId" clId="{0F39BEFB-5B02-44DE-924E-C91EBE54DCB3}" dt="2021-03-03T20:58:56.601" v="2929" actId="1076"/>
          <ac:spMkLst>
            <pc:docMk/>
            <pc:sldMk cId="2857159270" sldId="710"/>
            <ac:spMk id="20" creationId="{2A918B11-2F06-48B9-99CC-3B4643BC6ACD}"/>
          </ac:spMkLst>
        </pc:spChg>
        <pc:spChg chg="add mod">
          <ac:chgData name="Cristian Chilipirea" userId="34ab170da5908fc4" providerId="LiveId" clId="{0F39BEFB-5B02-44DE-924E-C91EBE54DCB3}" dt="2021-03-03T20:58:56.601" v="2929" actId="1076"/>
          <ac:spMkLst>
            <pc:docMk/>
            <pc:sldMk cId="2857159270" sldId="710"/>
            <ac:spMk id="21" creationId="{0453BE77-9498-4D85-8B1A-5345631BED1F}"/>
          </ac:spMkLst>
        </pc:spChg>
        <pc:cxnChg chg="add mod">
          <ac:chgData name="Cristian Chilipirea" userId="34ab170da5908fc4" providerId="LiveId" clId="{0F39BEFB-5B02-44DE-924E-C91EBE54DCB3}" dt="2021-03-03T20:58:56.601" v="2929" actId="1076"/>
          <ac:cxnSpMkLst>
            <pc:docMk/>
            <pc:sldMk cId="2857159270" sldId="710"/>
            <ac:cxnSpMk id="12" creationId="{E40A91A8-7269-45AA-993D-13E051037F30}"/>
          </ac:cxnSpMkLst>
        </pc:cxnChg>
        <pc:cxnChg chg="add mod">
          <ac:chgData name="Cristian Chilipirea" userId="34ab170da5908fc4" providerId="LiveId" clId="{0F39BEFB-5B02-44DE-924E-C91EBE54DCB3}" dt="2021-03-03T20:58:56.601" v="2929" actId="1076"/>
          <ac:cxnSpMkLst>
            <pc:docMk/>
            <pc:sldMk cId="2857159270" sldId="710"/>
            <ac:cxnSpMk id="13" creationId="{BE5523C4-DF47-4631-9711-92F453120DFE}"/>
          </ac:cxnSpMkLst>
        </pc:cxnChg>
        <pc:cxnChg chg="add mod">
          <ac:chgData name="Cristian Chilipirea" userId="34ab170da5908fc4" providerId="LiveId" clId="{0F39BEFB-5B02-44DE-924E-C91EBE54DCB3}" dt="2021-03-03T20:58:56.601" v="2929" actId="1076"/>
          <ac:cxnSpMkLst>
            <pc:docMk/>
            <pc:sldMk cId="2857159270" sldId="710"/>
            <ac:cxnSpMk id="17" creationId="{18F89200-8F87-4703-8123-B38C08E18505}"/>
          </ac:cxnSpMkLst>
        </pc:cxnChg>
        <pc:cxnChg chg="add mod">
          <ac:chgData name="Cristian Chilipirea" userId="34ab170da5908fc4" providerId="LiveId" clId="{0F39BEFB-5B02-44DE-924E-C91EBE54DCB3}" dt="2021-03-03T20:58:56.601" v="2929" actId="1076"/>
          <ac:cxnSpMkLst>
            <pc:docMk/>
            <pc:sldMk cId="2857159270" sldId="710"/>
            <ac:cxnSpMk id="18" creationId="{4E3E1524-8065-46B9-95EC-DA40A65ECACE}"/>
          </ac:cxnSpMkLst>
        </pc:cxnChg>
        <pc:cxnChg chg="add mod">
          <ac:chgData name="Cristian Chilipirea" userId="34ab170da5908fc4" providerId="LiveId" clId="{0F39BEFB-5B02-44DE-924E-C91EBE54DCB3}" dt="2021-03-03T20:58:56.601" v="2929" actId="1076"/>
          <ac:cxnSpMkLst>
            <pc:docMk/>
            <pc:sldMk cId="2857159270" sldId="710"/>
            <ac:cxnSpMk id="19" creationId="{4ED2E80E-00FD-4B04-B3AF-3C392FA81E49}"/>
          </ac:cxnSpMkLst>
        </pc:cxnChg>
        <pc:cxnChg chg="add mod">
          <ac:chgData name="Cristian Chilipirea" userId="34ab170da5908fc4" providerId="LiveId" clId="{0F39BEFB-5B02-44DE-924E-C91EBE54DCB3}" dt="2021-03-03T20:58:56.601" v="2929" actId="1076"/>
          <ac:cxnSpMkLst>
            <pc:docMk/>
            <pc:sldMk cId="2857159270" sldId="710"/>
            <ac:cxnSpMk id="22" creationId="{C62618DF-BCED-4DA4-BBCE-950AF98BA6FA}"/>
          </ac:cxnSpMkLst>
        </pc:cxnChg>
        <pc:cxnChg chg="add mod">
          <ac:chgData name="Cristian Chilipirea" userId="34ab170da5908fc4" providerId="LiveId" clId="{0F39BEFB-5B02-44DE-924E-C91EBE54DCB3}" dt="2021-03-03T20:58:56.601" v="2929" actId="1076"/>
          <ac:cxnSpMkLst>
            <pc:docMk/>
            <pc:sldMk cId="2857159270" sldId="710"/>
            <ac:cxnSpMk id="23" creationId="{54B675CB-106C-4BE7-8D69-DB2619973BBB}"/>
          </ac:cxnSpMkLst>
        </pc:cxnChg>
      </pc:sldChg>
      <pc:sldChg chg="modSp new mod">
        <pc:chgData name="Cristian Chilipirea" userId="34ab170da5908fc4" providerId="LiveId" clId="{0F39BEFB-5B02-44DE-924E-C91EBE54DCB3}" dt="2021-03-03T22:12:43.901" v="3052" actId="14100"/>
        <pc:sldMkLst>
          <pc:docMk/>
          <pc:sldMk cId="267533109" sldId="711"/>
        </pc:sldMkLst>
        <pc:spChg chg="mod">
          <ac:chgData name="Cristian Chilipirea" userId="34ab170da5908fc4" providerId="LiveId" clId="{0F39BEFB-5B02-44DE-924E-C91EBE54DCB3}" dt="2021-03-03T21:48:57.415" v="2965" actId="20577"/>
          <ac:spMkLst>
            <pc:docMk/>
            <pc:sldMk cId="267533109" sldId="711"/>
            <ac:spMk id="3" creationId="{559A6A58-A320-4921-8276-A408BA635780}"/>
          </ac:spMkLst>
        </pc:spChg>
        <pc:spChg chg="mod">
          <ac:chgData name="Cristian Chilipirea" userId="34ab170da5908fc4" providerId="LiveId" clId="{0F39BEFB-5B02-44DE-924E-C91EBE54DCB3}" dt="2021-03-03T22:12:43.901" v="3052" actId="14100"/>
          <ac:spMkLst>
            <pc:docMk/>
            <pc:sldMk cId="267533109" sldId="711"/>
            <ac:spMk id="4" creationId="{E5816478-86B5-4481-ACAF-833900994C7C}"/>
          </ac:spMkLst>
        </pc:spChg>
      </pc:sldChg>
      <pc:sldChg chg="addSp delSp modSp new mod">
        <pc:chgData name="Cristian Chilipirea" userId="34ab170da5908fc4" providerId="LiveId" clId="{0F39BEFB-5B02-44DE-924E-C91EBE54DCB3}" dt="2021-03-03T22:20:24.037" v="3216" actId="1076"/>
        <pc:sldMkLst>
          <pc:docMk/>
          <pc:sldMk cId="3710067489" sldId="712"/>
        </pc:sldMkLst>
        <pc:spChg chg="mod">
          <ac:chgData name="Cristian Chilipirea" userId="34ab170da5908fc4" providerId="LiveId" clId="{0F39BEFB-5B02-44DE-924E-C91EBE54DCB3}" dt="2021-03-03T22:16:44.113" v="3151" actId="20577"/>
          <ac:spMkLst>
            <pc:docMk/>
            <pc:sldMk cId="3710067489" sldId="712"/>
            <ac:spMk id="3" creationId="{9079F993-E184-457F-B380-B5E1D759748D}"/>
          </ac:spMkLst>
        </pc:spChg>
        <pc:spChg chg="del mod">
          <ac:chgData name="Cristian Chilipirea" userId="34ab170da5908fc4" providerId="LiveId" clId="{0F39BEFB-5B02-44DE-924E-C91EBE54DCB3}" dt="2021-03-03T22:19:10.221" v="3187" actId="478"/>
          <ac:spMkLst>
            <pc:docMk/>
            <pc:sldMk cId="3710067489" sldId="712"/>
            <ac:spMk id="4" creationId="{B7CA64A4-1FA3-4551-8D16-2DC1B305E981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5" creationId="{1B9687D3-DF12-48B3-BD17-028DD6B8EFE5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6" creationId="{A1A8C3FA-592A-4CF2-A28B-0DFB4A14B836}"/>
          </ac:spMkLst>
        </pc:spChg>
        <pc:spChg chg="add del mod">
          <ac:chgData name="Cristian Chilipirea" userId="34ab170da5908fc4" providerId="LiveId" clId="{0F39BEFB-5B02-44DE-924E-C91EBE54DCB3}" dt="2021-03-03T22:14:54.270" v="3115" actId="478"/>
          <ac:spMkLst>
            <pc:docMk/>
            <pc:sldMk cId="3710067489" sldId="712"/>
            <ac:spMk id="7" creationId="{E1055B9B-61A0-40C6-BBB0-BFEF6B6C558D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10" creationId="{5108C40B-E114-48B2-B556-6B87B14A9172}"/>
          </ac:spMkLst>
        </pc:spChg>
        <pc:spChg chg="add del mod">
          <ac:chgData name="Cristian Chilipirea" userId="34ab170da5908fc4" providerId="LiveId" clId="{0F39BEFB-5B02-44DE-924E-C91EBE54DCB3}" dt="2021-03-03T22:14:54.270" v="3115" actId="478"/>
          <ac:spMkLst>
            <pc:docMk/>
            <pc:sldMk cId="3710067489" sldId="712"/>
            <ac:spMk id="11" creationId="{E35BB265-DFF2-43F6-B013-1993B6A581D3}"/>
          </ac:spMkLst>
        </pc:spChg>
        <pc:spChg chg="add del mod">
          <ac:chgData name="Cristian Chilipirea" userId="34ab170da5908fc4" providerId="LiveId" clId="{0F39BEFB-5B02-44DE-924E-C91EBE54DCB3}" dt="2021-03-03T22:14:54.270" v="3115" actId="478"/>
          <ac:spMkLst>
            <pc:docMk/>
            <pc:sldMk cId="3710067489" sldId="712"/>
            <ac:spMk id="12" creationId="{4966DB03-5953-4AD5-B235-074AFB24ADB4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16" creationId="{EA83783A-4BBA-490C-8785-C772DF9B5626}"/>
          </ac:spMkLst>
        </pc:spChg>
        <pc:spChg chg="add del mod">
          <ac:chgData name="Cristian Chilipirea" userId="34ab170da5908fc4" providerId="LiveId" clId="{0F39BEFB-5B02-44DE-924E-C91EBE54DCB3}" dt="2021-03-03T22:14:54.270" v="3115" actId="478"/>
          <ac:spMkLst>
            <pc:docMk/>
            <pc:sldMk cId="3710067489" sldId="712"/>
            <ac:spMk id="17" creationId="{6048B490-5316-4B9F-9540-C84923B14F94}"/>
          </ac:spMkLst>
        </pc:spChg>
        <pc:spChg chg="add del mod">
          <ac:chgData name="Cristian Chilipirea" userId="34ab170da5908fc4" providerId="LiveId" clId="{0F39BEFB-5B02-44DE-924E-C91EBE54DCB3}" dt="2021-03-03T22:14:18.543" v="3107"/>
          <ac:spMkLst>
            <pc:docMk/>
            <pc:sldMk cId="3710067489" sldId="712"/>
            <ac:spMk id="23" creationId="{F20F7700-B279-4627-9728-06CD2986CEA6}"/>
          </ac:spMkLst>
        </pc:spChg>
        <pc:spChg chg="add del mod">
          <ac:chgData name="Cristian Chilipirea" userId="34ab170da5908fc4" providerId="LiveId" clId="{0F39BEFB-5B02-44DE-924E-C91EBE54DCB3}" dt="2021-03-03T22:14:18.543" v="3107"/>
          <ac:spMkLst>
            <pc:docMk/>
            <pc:sldMk cId="3710067489" sldId="712"/>
            <ac:spMk id="24" creationId="{A88F66E6-FEE5-485D-8BDC-193F346C78C6}"/>
          </ac:spMkLst>
        </pc:spChg>
        <pc:spChg chg="add del mod">
          <ac:chgData name="Cristian Chilipirea" userId="34ab170da5908fc4" providerId="LiveId" clId="{0F39BEFB-5B02-44DE-924E-C91EBE54DCB3}" dt="2021-03-03T22:14:18.543" v="3107"/>
          <ac:spMkLst>
            <pc:docMk/>
            <pc:sldMk cId="3710067489" sldId="712"/>
            <ac:spMk id="25" creationId="{756EA285-5621-498F-AB1A-F43FAF7A6EB8}"/>
          </ac:spMkLst>
        </pc:spChg>
        <pc:spChg chg="add del mod">
          <ac:chgData name="Cristian Chilipirea" userId="34ab170da5908fc4" providerId="LiveId" clId="{0F39BEFB-5B02-44DE-924E-C91EBE54DCB3}" dt="2021-03-03T22:14:18.543" v="3107"/>
          <ac:spMkLst>
            <pc:docMk/>
            <pc:sldMk cId="3710067489" sldId="712"/>
            <ac:spMk id="28" creationId="{F07C4B4C-2139-4BF5-AD88-4CBEDD8C5637}"/>
          </ac:spMkLst>
        </pc:spChg>
        <pc:spChg chg="add del mod">
          <ac:chgData name="Cristian Chilipirea" userId="34ab170da5908fc4" providerId="LiveId" clId="{0F39BEFB-5B02-44DE-924E-C91EBE54DCB3}" dt="2021-03-03T22:14:18.543" v="3107"/>
          <ac:spMkLst>
            <pc:docMk/>
            <pc:sldMk cId="3710067489" sldId="712"/>
            <ac:spMk id="29" creationId="{8F5A523B-C417-4078-9F7A-856F3EB7D6E8}"/>
          </ac:spMkLst>
        </pc:spChg>
        <pc:spChg chg="add del mod">
          <ac:chgData name="Cristian Chilipirea" userId="34ab170da5908fc4" providerId="LiveId" clId="{0F39BEFB-5B02-44DE-924E-C91EBE54DCB3}" dt="2021-03-03T22:14:18.543" v="3107"/>
          <ac:spMkLst>
            <pc:docMk/>
            <pc:sldMk cId="3710067489" sldId="712"/>
            <ac:spMk id="30" creationId="{C16DA62C-4497-45F4-807E-F6068FD07FF5}"/>
          </ac:spMkLst>
        </pc:spChg>
        <pc:spChg chg="add del mod">
          <ac:chgData name="Cristian Chilipirea" userId="34ab170da5908fc4" providerId="LiveId" clId="{0F39BEFB-5B02-44DE-924E-C91EBE54DCB3}" dt="2021-03-03T22:14:18.543" v="3107"/>
          <ac:spMkLst>
            <pc:docMk/>
            <pc:sldMk cId="3710067489" sldId="712"/>
            <ac:spMk id="34" creationId="{74AFC1B4-76BF-4A10-A69C-6134E80F7237}"/>
          </ac:spMkLst>
        </pc:spChg>
        <pc:spChg chg="add del mod">
          <ac:chgData name="Cristian Chilipirea" userId="34ab170da5908fc4" providerId="LiveId" clId="{0F39BEFB-5B02-44DE-924E-C91EBE54DCB3}" dt="2021-03-03T22:14:18.543" v="3107"/>
          <ac:spMkLst>
            <pc:docMk/>
            <pc:sldMk cId="3710067489" sldId="712"/>
            <ac:spMk id="35" creationId="{7A722930-DA8F-4605-9E7E-2CAC914B2858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38" creationId="{F467A832-7080-4860-95C3-C8B398C769A3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41" creationId="{43730D74-230F-48D0-A859-7CB3996F8EC6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43" creationId="{E3E8566C-C36B-421B-954A-BDAC964A743E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45" creationId="{CAED325F-39BF-4E1C-9115-A744AD477FEB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50" creationId="{5717B37F-A908-48AC-938E-24CEFC3915C2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51" creationId="{B44ACF70-AAD0-4507-B189-F5465CA77190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53" creationId="{0E96040E-2993-4E10-AEA0-FCA24CA4D79A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55" creationId="{A16B286A-0B79-426E-B70A-2D8FD53C2CFF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57" creationId="{796BAD6E-7FC5-41FB-817F-707AEDAB50B1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59" creationId="{72BB788C-91FB-493A-B411-AEB11852C52F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61" creationId="{A025DC73-DCF7-47DC-B14A-9661BFABFC2C}"/>
          </ac:spMkLst>
        </pc:spChg>
        <pc:spChg chg="add mod">
          <ac:chgData name="Cristian Chilipirea" userId="34ab170da5908fc4" providerId="LiveId" clId="{0F39BEFB-5B02-44DE-924E-C91EBE54DCB3}" dt="2021-03-03T22:19:07.970" v="3186" actId="1076"/>
          <ac:spMkLst>
            <pc:docMk/>
            <pc:sldMk cId="3710067489" sldId="712"/>
            <ac:spMk id="91" creationId="{5599E001-DAEC-4E1A-8A1A-B71AAE943595}"/>
          </ac:spMkLst>
        </pc:spChg>
        <pc:spChg chg="add mod">
          <ac:chgData name="Cristian Chilipirea" userId="34ab170da5908fc4" providerId="LiveId" clId="{0F39BEFB-5B02-44DE-924E-C91EBE54DCB3}" dt="2021-03-03T22:19:07.970" v="3186" actId="1076"/>
          <ac:spMkLst>
            <pc:docMk/>
            <pc:sldMk cId="3710067489" sldId="712"/>
            <ac:spMk id="92" creationId="{07727302-4194-413C-B8A2-E4A432195FCC}"/>
          </ac:spMkLst>
        </pc:spChg>
        <pc:spChg chg="add mod">
          <ac:chgData name="Cristian Chilipirea" userId="34ab170da5908fc4" providerId="LiveId" clId="{0F39BEFB-5B02-44DE-924E-C91EBE54DCB3}" dt="2021-03-03T22:19:07.970" v="3186" actId="1076"/>
          <ac:spMkLst>
            <pc:docMk/>
            <pc:sldMk cId="3710067489" sldId="712"/>
            <ac:spMk id="97" creationId="{2342F1DE-4429-46CD-B279-E1AA88F61C88}"/>
          </ac:spMkLst>
        </pc:spChg>
        <pc:spChg chg="add mod">
          <ac:chgData name="Cristian Chilipirea" userId="34ab170da5908fc4" providerId="LiveId" clId="{0F39BEFB-5B02-44DE-924E-C91EBE54DCB3}" dt="2021-03-03T22:19:30.343" v="3189" actId="20577"/>
          <ac:spMkLst>
            <pc:docMk/>
            <pc:sldMk cId="3710067489" sldId="712"/>
            <ac:spMk id="100" creationId="{1D575FBC-F098-4131-9C62-0076DE4AA363}"/>
          </ac:spMkLst>
        </pc:spChg>
        <pc:spChg chg="add mod">
          <ac:chgData name="Cristian Chilipirea" userId="34ab170da5908fc4" providerId="LiveId" clId="{0F39BEFB-5B02-44DE-924E-C91EBE54DCB3}" dt="2021-03-03T22:19:31.444" v="3190" actId="20577"/>
          <ac:spMkLst>
            <pc:docMk/>
            <pc:sldMk cId="3710067489" sldId="712"/>
            <ac:spMk id="102" creationId="{BD741555-F6EA-47D0-8063-28209EB5BA27}"/>
          </ac:spMkLst>
        </pc:spChg>
        <pc:spChg chg="add mod">
          <ac:chgData name="Cristian Chilipirea" userId="34ab170da5908fc4" providerId="LiveId" clId="{0F39BEFB-5B02-44DE-924E-C91EBE54DCB3}" dt="2021-03-03T22:19:32.565" v="3191" actId="20577"/>
          <ac:spMkLst>
            <pc:docMk/>
            <pc:sldMk cId="3710067489" sldId="712"/>
            <ac:spMk id="105" creationId="{CDE459D5-2CBC-4990-A024-387FAB6A8FFF}"/>
          </ac:spMkLst>
        </pc:spChg>
        <pc:spChg chg="add mod">
          <ac:chgData name="Cristian Chilipirea" userId="34ab170da5908fc4" providerId="LiveId" clId="{0F39BEFB-5B02-44DE-924E-C91EBE54DCB3}" dt="2021-03-03T22:19:33.760" v="3192" actId="20577"/>
          <ac:spMkLst>
            <pc:docMk/>
            <pc:sldMk cId="3710067489" sldId="712"/>
            <ac:spMk id="107" creationId="{7AE857DA-C281-49D3-82C1-CC47CC0489A4}"/>
          </ac:spMkLst>
        </pc:spChg>
        <pc:spChg chg="add mod">
          <ac:chgData name="Cristian Chilipirea" userId="34ab170da5908fc4" providerId="LiveId" clId="{0F39BEFB-5B02-44DE-924E-C91EBE54DCB3}" dt="2021-03-03T22:19:35.148" v="3193" actId="20577"/>
          <ac:spMkLst>
            <pc:docMk/>
            <pc:sldMk cId="3710067489" sldId="712"/>
            <ac:spMk id="109" creationId="{593DE479-8DC8-4BF8-8321-5348BAF51792}"/>
          </ac:spMkLst>
        </pc:spChg>
        <pc:spChg chg="add mod">
          <ac:chgData name="Cristian Chilipirea" userId="34ab170da5908fc4" providerId="LiveId" clId="{0F39BEFB-5B02-44DE-924E-C91EBE54DCB3}" dt="2021-03-03T22:19:37.513" v="3194" actId="20577"/>
          <ac:spMkLst>
            <pc:docMk/>
            <pc:sldMk cId="3710067489" sldId="712"/>
            <ac:spMk id="111" creationId="{186BD0E7-656A-4DEF-A711-54A705B0A5D4}"/>
          </ac:spMkLst>
        </pc:spChg>
        <pc:spChg chg="add del mod">
          <ac:chgData name="Cristian Chilipirea" userId="34ab170da5908fc4" providerId="LiveId" clId="{0F39BEFB-5B02-44DE-924E-C91EBE54DCB3}" dt="2021-03-03T22:18:40.207" v="3181"/>
          <ac:spMkLst>
            <pc:docMk/>
            <pc:sldMk cId="3710067489" sldId="712"/>
            <ac:spMk id="119" creationId="{6C396DE7-0065-40B2-A88F-06F9AE71D6BD}"/>
          </ac:spMkLst>
        </pc:spChg>
        <pc:spChg chg="add del mod">
          <ac:chgData name="Cristian Chilipirea" userId="34ab170da5908fc4" providerId="LiveId" clId="{0F39BEFB-5B02-44DE-924E-C91EBE54DCB3}" dt="2021-03-03T22:18:40.207" v="3181"/>
          <ac:spMkLst>
            <pc:docMk/>
            <pc:sldMk cId="3710067489" sldId="712"/>
            <ac:spMk id="120" creationId="{41942A25-53DF-470D-8657-80DE329E1770}"/>
          </ac:spMkLst>
        </pc:spChg>
        <pc:spChg chg="add del mod">
          <ac:chgData name="Cristian Chilipirea" userId="34ab170da5908fc4" providerId="LiveId" clId="{0F39BEFB-5B02-44DE-924E-C91EBE54DCB3}" dt="2021-03-03T22:18:40.207" v="3181"/>
          <ac:spMkLst>
            <pc:docMk/>
            <pc:sldMk cId="3710067489" sldId="712"/>
            <ac:spMk id="122" creationId="{BECEAA94-D2FD-4853-8837-D5093D764F71}"/>
          </ac:spMkLst>
        </pc:spChg>
        <pc:spChg chg="add del mod">
          <ac:chgData name="Cristian Chilipirea" userId="34ab170da5908fc4" providerId="LiveId" clId="{0F39BEFB-5B02-44DE-924E-C91EBE54DCB3}" dt="2021-03-03T22:18:40.207" v="3181"/>
          <ac:spMkLst>
            <pc:docMk/>
            <pc:sldMk cId="3710067489" sldId="712"/>
            <ac:spMk id="124" creationId="{E19637E7-6B64-4C29-8105-07D1865ED412}"/>
          </ac:spMkLst>
        </pc:spChg>
        <pc:spChg chg="add mod">
          <ac:chgData name="Cristian Chilipirea" userId="34ab170da5908fc4" providerId="LiveId" clId="{0F39BEFB-5B02-44DE-924E-C91EBE54DCB3}" dt="2021-03-03T22:20:24.037" v="3216" actId="1076"/>
          <ac:spMkLst>
            <pc:docMk/>
            <pc:sldMk cId="3710067489" sldId="712"/>
            <ac:spMk id="130" creationId="{888BCEF0-4046-409A-80AB-83669E8B3563}"/>
          </ac:spMkLst>
        </pc:spChg>
        <pc:spChg chg="add mod">
          <ac:chgData name="Cristian Chilipirea" userId="34ab170da5908fc4" providerId="LiveId" clId="{0F39BEFB-5B02-44DE-924E-C91EBE54DCB3}" dt="2021-03-03T22:20:24.037" v="3216" actId="1076"/>
          <ac:spMkLst>
            <pc:docMk/>
            <pc:sldMk cId="3710067489" sldId="712"/>
            <ac:spMk id="132" creationId="{F209B37E-1A34-422F-B1B9-E79D0D354013}"/>
          </ac:spMkLst>
        </pc:spChg>
        <pc:spChg chg="add mod">
          <ac:chgData name="Cristian Chilipirea" userId="34ab170da5908fc4" providerId="LiveId" clId="{0F39BEFB-5B02-44DE-924E-C91EBE54DCB3}" dt="2021-03-03T22:20:24.037" v="3216" actId="1076"/>
          <ac:spMkLst>
            <pc:docMk/>
            <pc:sldMk cId="3710067489" sldId="712"/>
            <ac:spMk id="134" creationId="{84A922FC-E12A-4B49-B202-01CA5AE237EB}"/>
          </ac:spMkLst>
        </pc:spChg>
        <pc:spChg chg="add mod">
          <ac:chgData name="Cristian Chilipirea" userId="34ab170da5908fc4" providerId="LiveId" clId="{0F39BEFB-5B02-44DE-924E-C91EBE54DCB3}" dt="2021-03-03T22:20:24.037" v="3216" actId="1076"/>
          <ac:spMkLst>
            <pc:docMk/>
            <pc:sldMk cId="3710067489" sldId="712"/>
            <ac:spMk id="136" creationId="{8D627914-718F-49DD-9BCB-454ACC630BAD}"/>
          </ac:spMkLst>
        </pc:spChg>
        <pc:spChg chg="add mod">
          <ac:chgData name="Cristian Chilipirea" userId="34ab170da5908fc4" providerId="LiveId" clId="{0F39BEFB-5B02-44DE-924E-C91EBE54DCB3}" dt="2021-03-03T22:20:24.037" v="3216" actId="1076"/>
          <ac:spMkLst>
            <pc:docMk/>
            <pc:sldMk cId="3710067489" sldId="712"/>
            <ac:spMk id="138" creationId="{64077177-939E-4522-BEFA-843329B3609A}"/>
          </ac:spMkLst>
        </pc:spChg>
        <pc:spChg chg="add mod">
          <ac:chgData name="Cristian Chilipirea" userId="34ab170da5908fc4" providerId="LiveId" clId="{0F39BEFB-5B02-44DE-924E-C91EBE54DCB3}" dt="2021-03-03T22:20:24.037" v="3216" actId="1076"/>
          <ac:spMkLst>
            <pc:docMk/>
            <pc:sldMk cId="3710067489" sldId="712"/>
            <ac:spMk id="140" creationId="{0022EEFC-F143-41B8-B3C8-9DB6219B9111}"/>
          </ac:spMkLst>
        </pc:spChg>
        <pc:spChg chg="add del mod">
          <ac:chgData name="Cristian Chilipirea" userId="34ab170da5908fc4" providerId="LiveId" clId="{0F39BEFB-5B02-44DE-924E-C91EBE54DCB3}" dt="2021-03-03T22:20:00.821" v="3209" actId="478"/>
          <ac:spMkLst>
            <pc:docMk/>
            <pc:sldMk cId="3710067489" sldId="712"/>
            <ac:spMk id="142" creationId="{D4F973BA-C5DC-47ED-A5F4-7323F74632BC}"/>
          </ac:spMkLst>
        </pc:spChg>
        <pc:spChg chg="add del mod">
          <ac:chgData name="Cristian Chilipirea" userId="34ab170da5908fc4" providerId="LiveId" clId="{0F39BEFB-5B02-44DE-924E-C91EBE54DCB3}" dt="2021-03-03T22:20:02.713" v="3210" actId="478"/>
          <ac:spMkLst>
            <pc:docMk/>
            <pc:sldMk cId="3710067489" sldId="712"/>
            <ac:spMk id="144" creationId="{B6E25909-76AF-40EF-BE16-F61CEA7DC97D}"/>
          </ac:spMkLst>
        </pc:sp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8" creationId="{2D2DC094-CAA5-4CC0-A912-A3574826E14F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9" creationId="{46D579DC-897A-4F24-B966-26812957E5D3}"/>
          </ac:cxnSpMkLst>
        </pc:cxnChg>
        <pc:cxnChg chg="add del mod">
          <ac:chgData name="Cristian Chilipirea" userId="34ab170da5908fc4" providerId="LiveId" clId="{0F39BEFB-5B02-44DE-924E-C91EBE54DCB3}" dt="2021-03-03T22:14:54.270" v="3115" actId="478"/>
          <ac:cxnSpMkLst>
            <pc:docMk/>
            <pc:sldMk cId="3710067489" sldId="712"/>
            <ac:cxnSpMk id="13" creationId="{35E7979E-C9D9-45D9-B4AE-9E600D7FE7DB}"/>
          </ac:cxnSpMkLst>
        </pc:cxnChg>
        <pc:cxnChg chg="add del mod">
          <ac:chgData name="Cristian Chilipirea" userId="34ab170da5908fc4" providerId="LiveId" clId="{0F39BEFB-5B02-44DE-924E-C91EBE54DCB3}" dt="2021-03-03T22:14:54.270" v="3115" actId="478"/>
          <ac:cxnSpMkLst>
            <pc:docMk/>
            <pc:sldMk cId="3710067489" sldId="712"/>
            <ac:cxnSpMk id="14" creationId="{AFC8F7CB-29BD-4542-9742-8AC745F5B8C2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15" creationId="{070C4A80-9E43-466C-9C73-B5ABD9EAC317}"/>
          </ac:cxnSpMkLst>
        </pc:cxnChg>
        <pc:cxnChg chg="add del mod">
          <ac:chgData name="Cristian Chilipirea" userId="34ab170da5908fc4" providerId="LiveId" clId="{0F39BEFB-5B02-44DE-924E-C91EBE54DCB3}" dt="2021-03-03T22:14:54.270" v="3115" actId="478"/>
          <ac:cxnSpMkLst>
            <pc:docMk/>
            <pc:sldMk cId="3710067489" sldId="712"/>
            <ac:cxnSpMk id="18" creationId="{57D2C990-45EF-40B6-ADF8-807AF8DA6D85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19" creationId="{5625D030-2D24-4251-B41E-3F20EC5042FF}"/>
          </ac:cxnSpMkLst>
        </pc:cxnChg>
        <pc:cxnChg chg="add del mod">
          <ac:chgData name="Cristian Chilipirea" userId="34ab170da5908fc4" providerId="LiveId" clId="{0F39BEFB-5B02-44DE-924E-C91EBE54DCB3}" dt="2021-03-03T22:14:18.543" v="3107"/>
          <ac:cxnSpMkLst>
            <pc:docMk/>
            <pc:sldMk cId="3710067489" sldId="712"/>
            <ac:cxnSpMk id="26" creationId="{1B73D449-0462-49F7-9091-985587F297D7}"/>
          </ac:cxnSpMkLst>
        </pc:cxnChg>
        <pc:cxnChg chg="add del mod">
          <ac:chgData name="Cristian Chilipirea" userId="34ab170da5908fc4" providerId="LiveId" clId="{0F39BEFB-5B02-44DE-924E-C91EBE54DCB3}" dt="2021-03-03T22:14:18.543" v="3107"/>
          <ac:cxnSpMkLst>
            <pc:docMk/>
            <pc:sldMk cId="3710067489" sldId="712"/>
            <ac:cxnSpMk id="27" creationId="{844D9513-6AA1-4DB5-ABC8-EB586A6CD9A3}"/>
          </ac:cxnSpMkLst>
        </pc:cxnChg>
        <pc:cxnChg chg="add del mod">
          <ac:chgData name="Cristian Chilipirea" userId="34ab170da5908fc4" providerId="LiveId" clId="{0F39BEFB-5B02-44DE-924E-C91EBE54DCB3}" dt="2021-03-03T22:14:18.543" v="3107"/>
          <ac:cxnSpMkLst>
            <pc:docMk/>
            <pc:sldMk cId="3710067489" sldId="712"/>
            <ac:cxnSpMk id="31" creationId="{1E31D2FD-3B23-40C3-BEF3-94DA6221E9D6}"/>
          </ac:cxnSpMkLst>
        </pc:cxnChg>
        <pc:cxnChg chg="add del mod">
          <ac:chgData name="Cristian Chilipirea" userId="34ab170da5908fc4" providerId="LiveId" clId="{0F39BEFB-5B02-44DE-924E-C91EBE54DCB3}" dt="2021-03-03T22:14:18.543" v="3107"/>
          <ac:cxnSpMkLst>
            <pc:docMk/>
            <pc:sldMk cId="3710067489" sldId="712"/>
            <ac:cxnSpMk id="32" creationId="{E11B446B-DA34-4BB6-85E5-071863221166}"/>
          </ac:cxnSpMkLst>
        </pc:cxnChg>
        <pc:cxnChg chg="add del mod">
          <ac:chgData name="Cristian Chilipirea" userId="34ab170da5908fc4" providerId="LiveId" clId="{0F39BEFB-5B02-44DE-924E-C91EBE54DCB3}" dt="2021-03-03T22:14:18.543" v="3107"/>
          <ac:cxnSpMkLst>
            <pc:docMk/>
            <pc:sldMk cId="3710067489" sldId="712"/>
            <ac:cxnSpMk id="33" creationId="{BAEAD505-3EA7-48C6-B0F9-95D128762C75}"/>
          </ac:cxnSpMkLst>
        </pc:cxnChg>
        <pc:cxnChg chg="add del mod">
          <ac:chgData name="Cristian Chilipirea" userId="34ab170da5908fc4" providerId="LiveId" clId="{0F39BEFB-5B02-44DE-924E-C91EBE54DCB3}" dt="2021-03-03T22:14:18.543" v="3107"/>
          <ac:cxnSpMkLst>
            <pc:docMk/>
            <pc:sldMk cId="3710067489" sldId="712"/>
            <ac:cxnSpMk id="36" creationId="{E6B09E59-570D-4F2D-AC24-366F99F62779}"/>
          </ac:cxnSpMkLst>
        </pc:cxnChg>
        <pc:cxnChg chg="add del mod">
          <ac:chgData name="Cristian Chilipirea" userId="34ab170da5908fc4" providerId="LiveId" clId="{0F39BEFB-5B02-44DE-924E-C91EBE54DCB3}" dt="2021-03-03T22:14:18.543" v="3107"/>
          <ac:cxnSpMkLst>
            <pc:docMk/>
            <pc:sldMk cId="3710067489" sldId="712"/>
            <ac:cxnSpMk id="37" creationId="{15C19C82-2385-45C9-9EC7-B131C1B76CC3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39" creationId="{8EF20664-EE06-411A-957C-2B16C916EF84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42" creationId="{4311E2FA-6E7B-4E05-B0DF-171CC6B71ABD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44" creationId="{38441D84-A1F0-4B63-8DEC-ACBC8EF208CB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46" creationId="{F15FE581-202C-4203-9ED4-C3CFC5F2E5BF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52" creationId="{B85492A9-649D-4B5E-A531-6F138D247B17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54" creationId="{DBCB12C8-0B64-448A-B72D-D14BBCB5C28B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56" creationId="{25AC5A2D-F589-49F3-BE7F-E66A426EE480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58" creationId="{25B0E717-C049-486C-BDA0-0983D83E7A2E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60" creationId="{0ED1EC17-9952-429B-A848-3D3166D9D237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62" creationId="{D0E6C982-46ED-4128-9703-49EFE672C03B}"/>
          </ac:cxnSpMkLst>
        </pc:cxnChg>
        <pc:cxnChg chg="add mod">
          <ac:chgData name="Cristian Chilipirea" userId="34ab170da5908fc4" providerId="LiveId" clId="{0F39BEFB-5B02-44DE-924E-C91EBE54DCB3}" dt="2021-03-03T22:19:07.970" v="3186" actId="1076"/>
          <ac:cxnSpMkLst>
            <pc:docMk/>
            <pc:sldMk cId="3710067489" sldId="712"/>
            <ac:cxnSpMk id="93" creationId="{ECDB1544-A316-4549-9FD3-6EAF3FA51B4C}"/>
          </ac:cxnSpMkLst>
        </pc:cxnChg>
        <pc:cxnChg chg="add mod">
          <ac:chgData name="Cristian Chilipirea" userId="34ab170da5908fc4" providerId="LiveId" clId="{0F39BEFB-5B02-44DE-924E-C91EBE54DCB3}" dt="2021-03-03T22:19:07.970" v="3186" actId="1076"/>
          <ac:cxnSpMkLst>
            <pc:docMk/>
            <pc:sldMk cId="3710067489" sldId="712"/>
            <ac:cxnSpMk id="98" creationId="{6B2D90BB-93B0-46CA-8CCD-10145BB25CEB}"/>
          </ac:cxnSpMkLst>
        </pc:cxnChg>
        <pc:cxnChg chg="add mod">
          <ac:chgData name="Cristian Chilipirea" userId="34ab170da5908fc4" providerId="LiveId" clId="{0F39BEFB-5B02-44DE-924E-C91EBE54DCB3}" dt="2021-03-03T22:19:07.970" v="3186" actId="1076"/>
          <ac:cxnSpMkLst>
            <pc:docMk/>
            <pc:sldMk cId="3710067489" sldId="712"/>
            <ac:cxnSpMk id="101" creationId="{232E1C61-D21A-47B2-8EA3-FC5B65EE8903}"/>
          </ac:cxnSpMkLst>
        </pc:cxnChg>
        <pc:cxnChg chg="add mod">
          <ac:chgData name="Cristian Chilipirea" userId="34ab170da5908fc4" providerId="LiveId" clId="{0F39BEFB-5B02-44DE-924E-C91EBE54DCB3}" dt="2021-03-03T22:19:07.970" v="3186" actId="1076"/>
          <ac:cxnSpMkLst>
            <pc:docMk/>
            <pc:sldMk cId="3710067489" sldId="712"/>
            <ac:cxnSpMk id="103" creationId="{B22FA724-16EB-48D1-B043-9E8148948048}"/>
          </ac:cxnSpMkLst>
        </pc:cxnChg>
        <pc:cxnChg chg="add mod">
          <ac:chgData name="Cristian Chilipirea" userId="34ab170da5908fc4" providerId="LiveId" clId="{0F39BEFB-5B02-44DE-924E-C91EBE54DCB3}" dt="2021-03-03T22:19:21.072" v="3188" actId="1076"/>
          <ac:cxnSpMkLst>
            <pc:docMk/>
            <pc:sldMk cId="3710067489" sldId="712"/>
            <ac:cxnSpMk id="106" creationId="{6C9C87EA-4487-46C7-B811-7498DCC04B17}"/>
          </ac:cxnSpMkLst>
        </pc:cxnChg>
        <pc:cxnChg chg="add mod">
          <ac:chgData name="Cristian Chilipirea" userId="34ab170da5908fc4" providerId="LiveId" clId="{0F39BEFB-5B02-44DE-924E-C91EBE54DCB3}" dt="2021-03-03T22:19:21.072" v="3188" actId="1076"/>
          <ac:cxnSpMkLst>
            <pc:docMk/>
            <pc:sldMk cId="3710067489" sldId="712"/>
            <ac:cxnSpMk id="108" creationId="{36C9B74B-9EA5-4178-A6A8-EDDFF803A30F}"/>
          </ac:cxnSpMkLst>
        </pc:cxnChg>
        <pc:cxnChg chg="add del mod">
          <ac:chgData name="Cristian Chilipirea" userId="34ab170da5908fc4" providerId="LiveId" clId="{0F39BEFB-5B02-44DE-924E-C91EBE54DCB3}" dt="2021-03-03T22:20:19.206" v="3215" actId="478"/>
          <ac:cxnSpMkLst>
            <pc:docMk/>
            <pc:sldMk cId="3710067489" sldId="712"/>
            <ac:cxnSpMk id="110" creationId="{5D91BD83-744D-46B8-9035-882C511C0312}"/>
          </ac:cxnSpMkLst>
        </pc:cxnChg>
        <pc:cxnChg chg="add mod">
          <ac:chgData name="Cristian Chilipirea" userId="34ab170da5908fc4" providerId="LiveId" clId="{0F39BEFB-5B02-44DE-924E-C91EBE54DCB3}" dt="2021-03-03T22:19:21.072" v="3188" actId="1076"/>
          <ac:cxnSpMkLst>
            <pc:docMk/>
            <pc:sldMk cId="3710067489" sldId="712"/>
            <ac:cxnSpMk id="112" creationId="{B492AB9F-7732-48C3-943E-D16E1D32F93E}"/>
          </ac:cxnSpMkLst>
        </pc:cxnChg>
        <pc:cxnChg chg="add del mod">
          <ac:chgData name="Cristian Chilipirea" userId="34ab170da5908fc4" providerId="LiveId" clId="{0F39BEFB-5B02-44DE-924E-C91EBE54DCB3}" dt="2021-03-03T22:18:40.207" v="3181"/>
          <ac:cxnSpMkLst>
            <pc:docMk/>
            <pc:sldMk cId="3710067489" sldId="712"/>
            <ac:cxnSpMk id="121" creationId="{CDEEBDEB-CDC7-48EB-BE4B-FBFD47BD9B61}"/>
          </ac:cxnSpMkLst>
        </pc:cxnChg>
        <pc:cxnChg chg="add del mod">
          <ac:chgData name="Cristian Chilipirea" userId="34ab170da5908fc4" providerId="LiveId" clId="{0F39BEFB-5B02-44DE-924E-C91EBE54DCB3}" dt="2021-03-03T22:18:40.207" v="3181"/>
          <ac:cxnSpMkLst>
            <pc:docMk/>
            <pc:sldMk cId="3710067489" sldId="712"/>
            <ac:cxnSpMk id="123" creationId="{8F5B91C7-07D3-4318-BC0C-2D09CC197C86}"/>
          </ac:cxnSpMkLst>
        </pc:cxnChg>
        <pc:cxnChg chg="add del mod">
          <ac:chgData name="Cristian Chilipirea" userId="34ab170da5908fc4" providerId="LiveId" clId="{0F39BEFB-5B02-44DE-924E-C91EBE54DCB3}" dt="2021-03-03T22:18:40.207" v="3181"/>
          <ac:cxnSpMkLst>
            <pc:docMk/>
            <pc:sldMk cId="3710067489" sldId="712"/>
            <ac:cxnSpMk id="125" creationId="{9E5BC1BE-E7A3-4AE3-9AFF-A07D2DCD000D}"/>
          </ac:cxnSpMkLst>
        </pc:cxnChg>
        <pc:cxnChg chg="add mod">
          <ac:chgData name="Cristian Chilipirea" userId="34ab170da5908fc4" providerId="LiveId" clId="{0F39BEFB-5B02-44DE-924E-C91EBE54DCB3}" dt="2021-03-03T22:20:24.037" v="3216" actId="1076"/>
          <ac:cxnSpMkLst>
            <pc:docMk/>
            <pc:sldMk cId="3710067489" sldId="712"/>
            <ac:cxnSpMk id="131" creationId="{7EE1D2C0-E273-4486-8672-DAD7A4772DB8}"/>
          </ac:cxnSpMkLst>
        </pc:cxnChg>
        <pc:cxnChg chg="add mod">
          <ac:chgData name="Cristian Chilipirea" userId="34ab170da5908fc4" providerId="LiveId" clId="{0F39BEFB-5B02-44DE-924E-C91EBE54DCB3}" dt="2021-03-03T22:20:24.037" v="3216" actId="1076"/>
          <ac:cxnSpMkLst>
            <pc:docMk/>
            <pc:sldMk cId="3710067489" sldId="712"/>
            <ac:cxnSpMk id="133" creationId="{8924C558-B3F0-4E7F-867E-1C32C1B3096F}"/>
          </ac:cxnSpMkLst>
        </pc:cxnChg>
        <pc:cxnChg chg="add mod">
          <ac:chgData name="Cristian Chilipirea" userId="34ab170da5908fc4" providerId="LiveId" clId="{0F39BEFB-5B02-44DE-924E-C91EBE54DCB3}" dt="2021-03-03T22:20:24.037" v="3216" actId="1076"/>
          <ac:cxnSpMkLst>
            <pc:docMk/>
            <pc:sldMk cId="3710067489" sldId="712"/>
            <ac:cxnSpMk id="135" creationId="{AEFC1399-EDAD-485E-B4AB-324ECD93E78C}"/>
          </ac:cxnSpMkLst>
        </pc:cxnChg>
        <pc:cxnChg chg="add mod">
          <ac:chgData name="Cristian Chilipirea" userId="34ab170da5908fc4" providerId="LiveId" clId="{0F39BEFB-5B02-44DE-924E-C91EBE54DCB3}" dt="2021-03-03T22:20:24.037" v="3216" actId="1076"/>
          <ac:cxnSpMkLst>
            <pc:docMk/>
            <pc:sldMk cId="3710067489" sldId="712"/>
            <ac:cxnSpMk id="137" creationId="{7B84A460-3435-4A4F-9ACE-BA30AC0B2E27}"/>
          </ac:cxnSpMkLst>
        </pc:cxnChg>
        <pc:cxnChg chg="add mod">
          <ac:chgData name="Cristian Chilipirea" userId="34ab170da5908fc4" providerId="LiveId" clId="{0F39BEFB-5B02-44DE-924E-C91EBE54DCB3}" dt="2021-03-03T22:20:24.037" v="3216" actId="1076"/>
          <ac:cxnSpMkLst>
            <pc:docMk/>
            <pc:sldMk cId="3710067489" sldId="712"/>
            <ac:cxnSpMk id="139" creationId="{5A69E64E-01EC-4752-8F4D-9C296A1A4BD7}"/>
          </ac:cxnSpMkLst>
        </pc:cxnChg>
        <pc:cxnChg chg="add mod">
          <ac:chgData name="Cristian Chilipirea" userId="34ab170da5908fc4" providerId="LiveId" clId="{0F39BEFB-5B02-44DE-924E-C91EBE54DCB3}" dt="2021-03-03T22:20:24.037" v="3216" actId="1076"/>
          <ac:cxnSpMkLst>
            <pc:docMk/>
            <pc:sldMk cId="3710067489" sldId="712"/>
            <ac:cxnSpMk id="141" creationId="{B0FDF004-F10C-4759-8F2F-5C7018161DDD}"/>
          </ac:cxnSpMkLst>
        </pc:cxnChg>
        <pc:cxnChg chg="add del mod">
          <ac:chgData name="Cristian Chilipirea" userId="34ab170da5908fc4" providerId="LiveId" clId="{0F39BEFB-5B02-44DE-924E-C91EBE54DCB3}" dt="2021-03-03T22:20:00.821" v="3209" actId="478"/>
          <ac:cxnSpMkLst>
            <pc:docMk/>
            <pc:sldMk cId="3710067489" sldId="712"/>
            <ac:cxnSpMk id="143" creationId="{FA7DB36D-5938-4AC8-9E4D-0ABA8E06EF89}"/>
          </ac:cxnSpMkLst>
        </pc:cxnChg>
        <pc:cxnChg chg="add del mod">
          <ac:chgData name="Cristian Chilipirea" userId="34ab170da5908fc4" providerId="LiveId" clId="{0F39BEFB-5B02-44DE-924E-C91EBE54DCB3}" dt="2021-03-03T22:20:00.821" v="3209" actId="478"/>
          <ac:cxnSpMkLst>
            <pc:docMk/>
            <pc:sldMk cId="3710067489" sldId="712"/>
            <ac:cxnSpMk id="145" creationId="{2720EA75-FD54-44D4-9C94-5944B06B5889}"/>
          </ac:cxnSpMkLst>
        </pc:cxnChg>
      </pc:sldChg>
      <pc:sldChg chg="addSp delSp modSp add mod">
        <pc:chgData name="Cristian Chilipirea" userId="34ab170da5908fc4" providerId="LiveId" clId="{0F39BEFB-5B02-44DE-924E-C91EBE54DCB3}" dt="2021-03-03T22:40:20.769" v="3348" actId="1076"/>
        <pc:sldMkLst>
          <pc:docMk/>
          <pc:sldMk cId="795372689" sldId="713"/>
        </pc:sldMkLst>
        <pc:spChg chg="mod">
          <ac:chgData name="Cristian Chilipirea" userId="34ab170da5908fc4" providerId="LiveId" clId="{0F39BEFB-5B02-44DE-924E-C91EBE54DCB3}" dt="2021-03-03T22:23:20.374" v="3282" actId="20577"/>
          <ac:spMkLst>
            <pc:docMk/>
            <pc:sldMk cId="795372689" sldId="713"/>
            <ac:spMk id="3" creationId="{9079F993-E184-457F-B380-B5E1D759748D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5" creationId="{1B9687D3-DF12-48B3-BD17-028DD6B8EFE5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6" creationId="{A1A8C3FA-592A-4CF2-A28B-0DFB4A14B836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10" creationId="{5108C40B-E114-48B2-B556-6B87B14A9172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16" creationId="{EA83783A-4BBA-490C-8785-C772DF9B5626}"/>
          </ac:spMkLst>
        </pc:spChg>
        <pc:spChg chg="add 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34" creationId="{806363C0-190E-4960-A48C-C1FF38761416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38" creationId="{F467A832-7080-4860-95C3-C8B398C769A3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41" creationId="{43730D74-230F-48D0-A859-7CB3996F8EC6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43" creationId="{E3E8566C-C36B-421B-954A-BDAC964A743E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45" creationId="{CAED325F-39BF-4E1C-9115-A744AD477FEB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50" creationId="{5717B37F-A908-48AC-938E-24CEFC3915C2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51" creationId="{B44ACF70-AAD0-4507-B189-F5465CA77190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53" creationId="{0E96040E-2993-4E10-AEA0-FCA24CA4D79A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55" creationId="{A16B286A-0B79-426E-B70A-2D8FD53C2CFF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57" creationId="{796BAD6E-7FC5-41FB-817F-707AEDAB50B1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59" creationId="{72BB788C-91FB-493A-B411-AEB11852C52F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61" creationId="{A025DC73-DCF7-47DC-B14A-9661BFABFC2C}"/>
          </ac:spMkLst>
        </pc:spChg>
        <pc:spChg chg="add del mod">
          <ac:chgData name="Cristian Chilipirea" userId="34ab170da5908fc4" providerId="LiveId" clId="{0F39BEFB-5B02-44DE-924E-C91EBE54DCB3}" dt="2021-03-03T22:39:44.634" v="3339" actId="478"/>
          <ac:spMkLst>
            <pc:docMk/>
            <pc:sldMk cId="795372689" sldId="713"/>
            <ac:spMk id="63" creationId="{9B234E47-012C-4D0F-9FD9-AB06D7E8B16D}"/>
          </ac:spMkLst>
        </pc:spChg>
        <pc:spChg chg="add 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85" creationId="{9E04BFDA-A03D-49EB-BF45-D275C3556AE5}"/>
          </ac:spMkLst>
        </pc:spChg>
        <pc:spChg chg="add 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86" creationId="{88062CEB-5B3E-4639-A09E-BB1B04CBC0AD}"/>
          </ac:spMkLst>
        </pc:spChg>
        <pc:spChg chg="add 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87" creationId="{24740DDF-5791-4710-B0C8-D64F2435B074}"/>
          </ac:spMkLst>
        </pc:spChg>
        <pc:spChg chg="add 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88" creationId="{DBDA1F47-8B60-44A7-B40A-F420B1262DB2}"/>
          </ac:spMkLst>
        </pc:spChg>
        <pc:spChg chg="add 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89" creationId="{BD7D0DE1-3A4E-4C4B-BE1E-62C6626F365E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91" creationId="{5599E001-DAEC-4E1A-8A1A-B71AAE943595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92" creationId="{07727302-4194-413C-B8A2-E4A432195FCC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97" creationId="{2342F1DE-4429-46CD-B279-E1AA88F61C88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00" creationId="{1D575FBC-F098-4131-9C62-0076DE4AA363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02" creationId="{BD741555-F6EA-47D0-8063-28209EB5BA27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05" creationId="{CDE459D5-2CBC-4990-A024-387FAB6A8FFF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07" creationId="{7AE857DA-C281-49D3-82C1-CC47CC0489A4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09" creationId="{593DE479-8DC8-4BF8-8321-5348BAF51792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11" creationId="{186BD0E7-656A-4DEF-A711-54A705B0A5D4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30" creationId="{888BCEF0-4046-409A-80AB-83669E8B3563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32" creationId="{F209B37E-1A34-422F-B1B9-E79D0D354013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34" creationId="{84A922FC-E12A-4B49-B202-01CA5AE237EB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36" creationId="{8D627914-718F-49DD-9BCB-454ACC630BAD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38" creationId="{64077177-939E-4522-BEFA-843329B3609A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40" creationId="{0022EEFC-F143-41B8-B3C8-9DB6219B9111}"/>
          </ac:spMkLst>
        </pc:sp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8" creationId="{2D2DC094-CAA5-4CC0-A912-A3574826E14F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9" creationId="{46D579DC-897A-4F24-B966-26812957E5D3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15" creationId="{070C4A80-9E43-466C-9C73-B5ABD9EAC317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19" creationId="{5625D030-2D24-4251-B41E-3F20EC5042FF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39" creationId="{8EF20664-EE06-411A-957C-2B16C916EF84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42" creationId="{4311E2FA-6E7B-4E05-B0DF-171CC6B71ABD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44" creationId="{38441D84-A1F0-4B63-8DEC-ACBC8EF208CB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46" creationId="{F15FE581-202C-4203-9ED4-C3CFC5F2E5BF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52" creationId="{B85492A9-649D-4B5E-A531-6F138D247B17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54" creationId="{DBCB12C8-0B64-448A-B72D-D14BBCB5C28B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56" creationId="{25AC5A2D-F589-49F3-BE7F-E66A426EE480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58" creationId="{25B0E717-C049-486C-BDA0-0983D83E7A2E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60" creationId="{0ED1EC17-9952-429B-A848-3D3166D9D237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62" creationId="{D0E6C982-46ED-4128-9703-49EFE672C03B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93" creationId="{ECDB1544-A316-4549-9FD3-6EAF3FA51B4C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98" creationId="{6B2D90BB-93B0-46CA-8CCD-10145BB25CEB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01" creationId="{232E1C61-D21A-47B2-8EA3-FC5B65EE8903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03" creationId="{B22FA724-16EB-48D1-B043-9E8148948048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06" creationId="{6C9C87EA-4487-46C7-B811-7498DCC04B17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08" creationId="{36C9B74B-9EA5-4178-A6A8-EDDFF803A30F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12" creationId="{B492AB9F-7732-48C3-943E-D16E1D32F93E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31" creationId="{7EE1D2C0-E273-4486-8672-DAD7A4772DB8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33" creationId="{8924C558-B3F0-4E7F-867E-1C32C1B3096F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35" creationId="{AEFC1399-EDAD-485E-B4AB-324ECD93E78C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37" creationId="{7B84A460-3435-4A4F-9ACE-BA30AC0B2E27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39" creationId="{5A69E64E-01EC-4752-8F4D-9C296A1A4BD7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41" creationId="{B0FDF004-F10C-4759-8F2F-5C7018161DDD}"/>
          </ac:cxnSpMkLst>
        </pc:cxnChg>
      </pc:sldChg>
      <pc:sldChg chg="new del">
        <pc:chgData name="Cristian Chilipirea" userId="34ab170da5908fc4" providerId="LiveId" clId="{0F39BEFB-5B02-44DE-924E-C91EBE54DCB3}" dt="2021-03-03T23:01:20.590" v="3798" actId="2696"/>
        <pc:sldMkLst>
          <pc:docMk/>
          <pc:sldMk cId="400863983" sldId="714"/>
        </pc:sldMkLst>
      </pc:sldChg>
      <pc:sldChg chg="addSp modSp add mod">
        <pc:chgData name="Cristian Chilipirea" userId="34ab170da5908fc4" providerId="LiveId" clId="{0F39BEFB-5B02-44DE-924E-C91EBE54DCB3}" dt="2021-03-03T22:59:56.133" v="3791" actId="20577"/>
        <pc:sldMkLst>
          <pc:docMk/>
          <pc:sldMk cId="1548314742" sldId="715"/>
        </pc:sldMkLst>
        <pc:spChg chg="add mod">
          <ac:chgData name="Cristian Chilipirea" userId="34ab170da5908fc4" providerId="LiveId" clId="{0F39BEFB-5B02-44DE-924E-C91EBE54DCB3}" dt="2021-03-03T22:59:56.133" v="3791" actId="20577"/>
          <ac:spMkLst>
            <pc:docMk/>
            <pc:sldMk cId="1548314742" sldId="715"/>
            <ac:spMk id="4" creationId="{7FFA6AC2-F018-4F22-AFDC-4D566D05C0E9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5" creationId="{1B9687D3-DF12-48B3-BD17-028DD6B8EFE5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6" creationId="{A1A8C3FA-592A-4CF2-A28B-0DFB4A14B836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10" creationId="{5108C40B-E114-48B2-B556-6B87B14A9172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16" creationId="{EA83783A-4BBA-490C-8785-C772DF9B5626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34" creationId="{806363C0-190E-4960-A48C-C1FF38761416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38" creationId="{F467A832-7080-4860-95C3-C8B398C769A3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41" creationId="{43730D74-230F-48D0-A859-7CB3996F8EC6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43" creationId="{E3E8566C-C36B-421B-954A-BDAC964A743E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45" creationId="{CAED325F-39BF-4E1C-9115-A744AD477FEB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50" creationId="{5717B37F-A908-48AC-938E-24CEFC3915C2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51" creationId="{B44ACF70-AAD0-4507-B189-F5465CA77190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53" creationId="{0E96040E-2993-4E10-AEA0-FCA24CA4D79A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55" creationId="{A16B286A-0B79-426E-B70A-2D8FD53C2CFF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57" creationId="{796BAD6E-7FC5-41FB-817F-707AEDAB50B1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59" creationId="{72BB788C-91FB-493A-B411-AEB11852C52F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61" creationId="{A025DC73-DCF7-47DC-B14A-9661BFABFC2C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85" creationId="{9E04BFDA-A03D-49EB-BF45-D275C3556AE5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86" creationId="{88062CEB-5B3E-4639-A09E-BB1B04CBC0AD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87" creationId="{24740DDF-5791-4710-B0C8-D64F2435B074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88" creationId="{DBDA1F47-8B60-44A7-B40A-F420B1262DB2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89" creationId="{BD7D0DE1-3A4E-4C4B-BE1E-62C6626F365E}"/>
          </ac:spMkLst>
        </pc:sp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8" creationId="{2D2DC094-CAA5-4CC0-A912-A3574826E14F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9" creationId="{46D579DC-897A-4F24-B966-26812957E5D3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15" creationId="{070C4A80-9E43-466C-9C73-B5ABD9EAC317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19" creationId="{5625D030-2D24-4251-B41E-3F20EC5042FF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39" creationId="{8EF20664-EE06-411A-957C-2B16C916EF84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42" creationId="{4311E2FA-6E7B-4E05-B0DF-171CC6B71ABD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44" creationId="{38441D84-A1F0-4B63-8DEC-ACBC8EF208CB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46" creationId="{F15FE581-202C-4203-9ED4-C3CFC5F2E5BF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52" creationId="{B85492A9-649D-4B5E-A531-6F138D247B17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54" creationId="{DBCB12C8-0B64-448A-B72D-D14BBCB5C28B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56" creationId="{25AC5A2D-F589-49F3-BE7F-E66A426EE480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58" creationId="{25B0E717-C049-486C-BDA0-0983D83E7A2E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60" creationId="{0ED1EC17-9952-429B-A848-3D3166D9D237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62" creationId="{D0E6C982-46ED-4128-9703-49EFE672C03B}"/>
          </ac:cxnSpMkLst>
        </pc:cxnChg>
      </pc:sldChg>
      <pc:sldChg chg="addSp delSp modSp add mod">
        <pc:chgData name="Cristian Chilipirea" userId="34ab170da5908fc4" providerId="LiveId" clId="{0F39BEFB-5B02-44DE-924E-C91EBE54DCB3}" dt="2021-03-03T23:01:39.730" v="3833" actId="1076"/>
        <pc:sldMkLst>
          <pc:docMk/>
          <pc:sldMk cId="17611562" sldId="716"/>
        </pc:sldMkLst>
        <pc:spChg chg="mod">
          <ac:chgData name="Cristian Chilipirea" userId="34ab170da5908fc4" providerId="LiveId" clId="{0F39BEFB-5B02-44DE-924E-C91EBE54DCB3}" dt="2021-03-03T22:58:37.355" v="3771" actId="20577"/>
          <ac:spMkLst>
            <pc:docMk/>
            <pc:sldMk cId="17611562" sldId="716"/>
            <ac:spMk id="4" creationId="{7FFA6AC2-F018-4F22-AFDC-4D566D05C0E9}"/>
          </ac:spMkLst>
        </pc:spChg>
        <pc:spChg chg="add del mod">
          <ac:chgData name="Cristian Chilipirea" userId="34ab170da5908fc4" providerId="LiveId" clId="{0F39BEFB-5B02-44DE-924E-C91EBE54DCB3}" dt="2021-03-03T23:00:53.140" v="3793" actId="478"/>
          <ac:spMkLst>
            <pc:docMk/>
            <pc:sldMk cId="17611562" sldId="716"/>
            <ac:spMk id="7" creationId="{DFD9CD4E-BCE4-444A-AD7A-FA35AE33440B}"/>
          </ac:spMkLst>
        </pc:spChg>
        <pc:spChg chg="add mod">
          <ac:chgData name="Cristian Chilipirea" userId="34ab170da5908fc4" providerId="LiveId" clId="{0F39BEFB-5B02-44DE-924E-C91EBE54DCB3}" dt="2021-03-03T23:01:39.730" v="3833" actId="1076"/>
          <ac:spMkLst>
            <pc:docMk/>
            <pc:sldMk cId="17611562" sldId="716"/>
            <ac:spMk id="11" creationId="{4DA967F4-0887-45E2-A5ED-0DF22C308814}"/>
          </ac:spMkLst>
        </pc:spChg>
      </pc:sldChg>
      <pc:sldChg chg="add">
        <pc:chgData name="Cristian Chilipirea" userId="34ab170da5908fc4" providerId="LiveId" clId="{0F39BEFB-5B02-44DE-924E-C91EBE54DCB3}" dt="2021-03-03T22:59:27.661" v="3781" actId="2890"/>
        <pc:sldMkLst>
          <pc:docMk/>
          <pc:sldMk cId="1265911002" sldId="717"/>
        </pc:sldMkLst>
      </pc:sldChg>
      <pc:sldChg chg="add">
        <pc:chgData name="Cristian Chilipirea" userId="34ab170da5908fc4" providerId="LiveId" clId="{0F39BEFB-5B02-44DE-924E-C91EBE54DCB3}" dt="2021-03-03T22:59:40.413" v="3783" actId="2890"/>
        <pc:sldMkLst>
          <pc:docMk/>
          <pc:sldMk cId="3826152594" sldId="718"/>
        </pc:sldMkLst>
      </pc:sldChg>
      <pc:sldChg chg="add">
        <pc:chgData name="Cristian Chilipirea" userId="34ab170da5908fc4" providerId="LiveId" clId="{0F39BEFB-5B02-44DE-924E-C91EBE54DCB3}" dt="2021-03-03T22:59:50.616" v="3785" actId="2890"/>
        <pc:sldMkLst>
          <pc:docMk/>
          <pc:sldMk cId="783024352" sldId="719"/>
        </pc:sldMkLst>
      </pc:sldChg>
      <pc:sldChg chg="modSp add mod">
        <pc:chgData name="Cristian Chilipirea" userId="34ab170da5908fc4" providerId="LiveId" clId="{0F39BEFB-5B02-44DE-924E-C91EBE54DCB3}" dt="2021-03-03T23:01:12.638" v="3797" actId="14100"/>
        <pc:sldMkLst>
          <pc:docMk/>
          <pc:sldMk cId="4155747342" sldId="720"/>
        </pc:sldMkLst>
        <pc:spChg chg="mod">
          <ac:chgData name="Cristian Chilipirea" userId="34ab170da5908fc4" providerId="LiveId" clId="{0F39BEFB-5B02-44DE-924E-C91EBE54DCB3}" dt="2021-03-03T23:01:03.093" v="3795" actId="6549"/>
          <ac:spMkLst>
            <pc:docMk/>
            <pc:sldMk cId="4155747342" sldId="720"/>
            <ac:spMk id="4" creationId="{7FFA6AC2-F018-4F22-AFDC-4D566D05C0E9}"/>
          </ac:spMkLst>
        </pc:spChg>
        <pc:spChg chg="mod">
          <ac:chgData name="Cristian Chilipirea" userId="34ab170da5908fc4" providerId="LiveId" clId="{0F39BEFB-5B02-44DE-924E-C91EBE54DCB3}" dt="2021-03-03T23:01:12.638" v="3797" actId="14100"/>
          <ac:spMkLst>
            <pc:docMk/>
            <pc:sldMk cId="4155747342" sldId="720"/>
            <ac:spMk id="7" creationId="{DFD9CD4E-BCE4-444A-AD7A-FA35AE33440B}"/>
          </ac:spMkLst>
        </pc:spChg>
      </pc:sldChg>
      <pc:sldChg chg="addSp delSp modSp new mod">
        <pc:chgData name="Cristian Chilipirea" userId="34ab170da5908fc4" providerId="LiveId" clId="{0F39BEFB-5B02-44DE-924E-C91EBE54DCB3}" dt="2021-03-03T23:04:12.932" v="3885" actId="14734"/>
        <pc:sldMkLst>
          <pc:docMk/>
          <pc:sldMk cId="2842942952" sldId="721"/>
        </pc:sldMkLst>
        <pc:spChg chg="mod">
          <ac:chgData name="Cristian Chilipirea" userId="34ab170da5908fc4" providerId="LiveId" clId="{0F39BEFB-5B02-44DE-924E-C91EBE54DCB3}" dt="2021-03-03T23:03:44.880" v="3870" actId="20577"/>
          <ac:spMkLst>
            <pc:docMk/>
            <pc:sldMk cId="2842942952" sldId="721"/>
            <ac:spMk id="3" creationId="{32B15E0F-CC06-4AC2-907E-08B55258526B}"/>
          </ac:spMkLst>
        </pc:spChg>
        <pc:spChg chg="del">
          <ac:chgData name="Cristian Chilipirea" userId="34ab170da5908fc4" providerId="LiveId" clId="{0F39BEFB-5B02-44DE-924E-C91EBE54DCB3}" dt="2021-03-03T23:03:05.968" v="3835" actId="478"/>
          <ac:spMkLst>
            <pc:docMk/>
            <pc:sldMk cId="2842942952" sldId="721"/>
            <ac:spMk id="4" creationId="{F2DA0DF6-D878-46E3-A4AC-720DC57375CE}"/>
          </ac:spMkLst>
        </pc:spChg>
        <pc:graphicFrameChg chg="add mod modGraphic">
          <ac:chgData name="Cristian Chilipirea" userId="34ab170da5908fc4" providerId="LiveId" clId="{0F39BEFB-5B02-44DE-924E-C91EBE54DCB3}" dt="2021-03-03T23:04:12.932" v="3885" actId="14734"/>
          <ac:graphicFrameMkLst>
            <pc:docMk/>
            <pc:sldMk cId="2842942952" sldId="721"/>
            <ac:graphicFrameMk id="5" creationId="{C11B2D89-8BEE-4AB9-BA21-4AD4DA59B85B}"/>
          </ac:graphicFrameMkLst>
        </pc:graphicFrameChg>
      </pc:sldChg>
      <pc:sldChg chg="new">
        <pc:chgData name="Cristian Chilipirea" userId="34ab170da5908fc4" providerId="LiveId" clId="{0F39BEFB-5B02-44DE-924E-C91EBE54DCB3}" dt="2021-03-03T23:57:01.465" v="3900" actId="680"/>
        <pc:sldMkLst>
          <pc:docMk/>
          <pc:sldMk cId="3537929409" sldId="722"/>
        </pc:sldMkLst>
      </pc:sldChg>
    </pc:docChg>
  </pc:docChgLst>
  <pc:docChgLst>
    <pc:chgData name="Cristian Chilipirea" userId="34ab170da5908fc4" providerId="LiveId" clId="{21ECC5B1-3F26-42E5-B7FD-70846C31547B}"/>
    <pc:docChg chg="undo redo custSel addSld delSld modSld">
      <pc:chgData name="Cristian Chilipirea" userId="34ab170da5908fc4" providerId="LiveId" clId="{21ECC5B1-3F26-42E5-B7FD-70846C31547B}" dt="2021-02-17T09:29:48.557" v="662" actId="14100"/>
      <pc:docMkLst>
        <pc:docMk/>
      </pc:docMkLst>
      <pc:sldChg chg="modSp mod">
        <pc:chgData name="Cristian Chilipirea" userId="34ab170da5908fc4" providerId="LiveId" clId="{21ECC5B1-3F26-42E5-B7FD-70846C31547B}" dt="2021-02-16T23:05:53.437" v="11" actId="20577"/>
        <pc:sldMkLst>
          <pc:docMk/>
          <pc:sldMk cId="1475225896" sldId="272"/>
        </pc:sldMkLst>
        <pc:spChg chg="mod">
          <ac:chgData name="Cristian Chilipirea" userId="34ab170da5908fc4" providerId="LiveId" clId="{21ECC5B1-3F26-42E5-B7FD-70846C31547B}" dt="2021-02-16T23:05:53.437" v="11" actId="20577"/>
          <ac:spMkLst>
            <pc:docMk/>
            <pc:sldMk cId="1475225896" sldId="272"/>
            <ac:spMk id="3" creationId="{5D6EF7CA-9111-46E2-9191-16830D1FAE30}"/>
          </ac:spMkLst>
        </pc:spChg>
      </pc:sldChg>
      <pc:sldChg chg="addSp delSp modSp new mod modNotesTx">
        <pc:chgData name="Cristian Chilipirea" userId="34ab170da5908fc4" providerId="LiveId" clId="{21ECC5B1-3F26-42E5-B7FD-70846C31547B}" dt="2021-02-16T23:09:11.066" v="56" actId="1076"/>
        <pc:sldMkLst>
          <pc:docMk/>
          <pc:sldMk cId="359574763" sldId="285"/>
        </pc:sldMkLst>
        <pc:spChg chg="mod">
          <ac:chgData name="Cristian Chilipirea" userId="34ab170da5908fc4" providerId="LiveId" clId="{21ECC5B1-3F26-42E5-B7FD-70846C31547B}" dt="2021-02-16T23:06:04.650" v="13"/>
          <ac:spMkLst>
            <pc:docMk/>
            <pc:sldMk cId="359574763" sldId="285"/>
            <ac:spMk id="3" creationId="{7B488F58-41CB-4DFE-8A50-6227FB43EA7C}"/>
          </ac:spMkLst>
        </pc:spChg>
        <pc:spChg chg="del">
          <ac:chgData name="Cristian Chilipirea" userId="34ab170da5908fc4" providerId="LiveId" clId="{21ECC5B1-3F26-42E5-B7FD-70846C31547B}" dt="2021-02-16T23:06:22.293" v="14" actId="478"/>
          <ac:spMkLst>
            <pc:docMk/>
            <pc:sldMk cId="359574763" sldId="285"/>
            <ac:spMk id="4" creationId="{F6FFC2FD-5AD6-4AA5-8054-8EC5635DA914}"/>
          </ac:spMkLst>
        </pc:spChg>
        <pc:spChg chg="add mod">
          <ac:chgData name="Cristian Chilipirea" userId="34ab170da5908fc4" providerId="LiveId" clId="{21ECC5B1-3F26-42E5-B7FD-70846C31547B}" dt="2021-02-16T23:07:11.910" v="35" actId="1076"/>
          <ac:spMkLst>
            <pc:docMk/>
            <pc:sldMk cId="359574763" sldId="285"/>
            <ac:spMk id="5" creationId="{01236E2D-8AD5-437D-BBB6-57C09C37966B}"/>
          </ac:spMkLst>
        </pc:spChg>
        <pc:spChg chg="add mod">
          <ac:chgData name="Cristian Chilipirea" userId="34ab170da5908fc4" providerId="LiveId" clId="{21ECC5B1-3F26-42E5-B7FD-70846C31547B}" dt="2021-02-16T23:07:06.696" v="34" actId="1076"/>
          <ac:spMkLst>
            <pc:docMk/>
            <pc:sldMk cId="359574763" sldId="285"/>
            <ac:spMk id="7" creationId="{3F125687-CF6A-4AD3-816B-ACA629361801}"/>
          </ac:spMkLst>
        </pc:spChg>
        <pc:picChg chg="add del mod">
          <ac:chgData name="Cristian Chilipirea" userId="34ab170da5908fc4" providerId="LiveId" clId="{21ECC5B1-3F26-42E5-B7FD-70846C31547B}" dt="2021-02-16T23:08:00.454" v="42"/>
          <ac:picMkLst>
            <pc:docMk/>
            <pc:sldMk cId="359574763" sldId="285"/>
            <ac:picMk id="9" creationId="{71030BDF-1461-4CE2-A282-BAA1B12F1F48}"/>
          </ac:picMkLst>
        </pc:picChg>
        <pc:picChg chg="add del mod">
          <ac:chgData name="Cristian Chilipirea" userId="34ab170da5908fc4" providerId="LiveId" clId="{21ECC5B1-3F26-42E5-B7FD-70846C31547B}" dt="2021-02-16T23:08:13.406" v="44"/>
          <ac:picMkLst>
            <pc:docMk/>
            <pc:sldMk cId="359574763" sldId="285"/>
            <ac:picMk id="11" creationId="{BCD162B2-4086-4826-9B39-000F19F2B7A6}"/>
          </ac:picMkLst>
        </pc:picChg>
        <pc:picChg chg="add mod">
          <ac:chgData name="Cristian Chilipirea" userId="34ab170da5908fc4" providerId="LiveId" clId="{21ECC5B1-3F26-42E5-B7FD-70846C31547B}" dt="2021-02-16T23:08:52.091" v="49" actId="1076"/>
          <ac:picMkLst>
            <pc:docMk/>
            <pc:sldMk cId="359574763" sldId="285"/>
            <ac:picMk id="13" creationId="{D87CCF48-0FB4-404A-AC25-7FD60687D48F}"/>
          </ac:picMkLst>
        </pc:picChg>
        <pc:picChg chg="add mod">
          <ac:chgData name="Cristian Chilipirea" userId="34ab170da5908fc4" providerId="LiveId" clId="{21ECC5B1-3F26-42E5-B7FD-70846C31547B}" dt="2021-02-16T23:09:11.066" v="56" actId="1076"/>
          <ac:picMkLst>
            <pc:docMk/>
            <pc:sldMk cId="359574763" sldId="285"/>
            <ac:picMk id="15" creationId="{4BBC0705-6CC1-4475-99C0-2A114399D647}"/>
          </ac:picMkLst>
        </pc:picChg>
        <pc:picChg chg="add del">
          <ac:chgData name="Cristian Chilipirea" userId="34ab170da5908fc4" providerId="LiveId" clId="{21ECC5B1-3F26-42E5-B7FD-70846C31547B}" dt="2021-02-16T23:07:50.202" v="37"/>
          <ac:picMkLst>
            <pc:docMk/>
            <pc:sldMk cId="359574763" sldId="285"/>
            <ac:picMk id="1026" creationId="{F6EACFBA-8A9A-43BD-800F-1F1452B319E2}"/>
          </ac:picMkLst>
        </pc:picChg>
      </pc:sldChg>
      <pc:sldChg chg="addSp delSp modSp new mod">
        <pc:chgData name="Cristian Chilipirea" userId="34ab170da5908fc4" providerId="LiveId" clId="{21ECC5B1-3F26-42E5-B7FD-70846C31547B}" dt="2021-02-16T23:33:24.386" v="145" actId="1076"/>
        <pc:sldMkLst>
          <pc:docMk/>
          <pc:sldMk cId="2551138356" sldId="286"/>
        </pc:sldMkLst>
        <pc:spChg chg="mod">
          <ac:chgData name="Cristian Chilipirea" userId="34ab170da5908fc4" providerId="LiveId" clId="{21ECC5B1-3F26-42E5-B7FD-70846C31547B}" dt="2021-02-16T23:31:20.626" v="125" actId="6549"/>
          <ac:spMkLst>
            <pc:docMk/>
            <pc:sldMk cId="2551138356" sldId="286"/>
            <ac:spMk id="3" creationId="{F22B0FF4-7446-4ADC-803F-CC7151018067}"/>
          </ac:spMkLst>
        </pc:spChg>
        <pc:spChg chg="del">
          <ac:chgData name="Cristian Chilipirea" userId="34ab170da5908fc4" providerId="LiveId" clId="{21ECC5B1-3F26-42E5-B7FD-70846C31547B}" dt="2021-02-16T23:28:26.378" v="77" actId="478"/>
          <ac:spMkLst>
            <pc:docMk/>
            <pc:sldMk cId="2551138356" sldId="286"/>
            <ac:spMk id="4" creationId="{260E41B8-C268-454E-9EA6-1403BC684E2D}"/>
          </ac:spMkLst>
        </pc:spChg>
        <pc:picChg chg="add del mod">
          <ac:chgData name="Cristian Chilipirea" userId="34ab170da5908fc4" providerId="LiveId" clId="{21ECC5B1-3F26-42E5-B7FD-70846C31547B}" dt="2021-02-16T23:30:03.763" v="84" actId="931"/>
          <ac:picMkLst>
            <pc:docMk/>
            <pc:sldMk cId="2551138356" sldId="286"/>
            <ac:picMk id="6" creationId="{9E28A7CD-0DDB-4873-A864-CB55C58F1E7A}"/>
          </ac:picMkLst>
        </pc:picChg>
        <pc:picChg chg="add mod">
          <ac:chgData name="Cristian Chilipirea" userId="34ab170da5908fc4" providerId="LiveId" clId="{21ECC5B1-3F26-42E5-B7FD-70846C31547B}" dt="2021-02-16T23:30:19.518" v="88" actId="1076"/>
          <ac:picMkLst>
            <pc:docMk/>
            <pc:sldMk cId="2551138356" sldId="286"/>
            <ac:picMk id="8" creationId="{217D6BBD-8FC9-469D-9272-BC48A2DDBB60}"/>
          </ac:picMkLst>
        </pc:picChg>
        <pc:picChg chg="add mod">
          <ac:chgData name="Cristian Chilipirea" userId="34ab170da5908fc4" providerId="LiveId" clId="{21ECC5B1-3F26-42E5-B7FD-70846C31547B}" dt="2021-02-16T23:33:23.157" v="144" actId="1076"/>
          <ac:picMkLst>
            <pc:docMk/>
            <pc:sldMk cId="2551138356" sldId="286"/>
            <ac:picMk id="10" creationId="{99E9D63A-8A03-4105-84C2-A461551DBE40}"/>
          </ac:picMkLst>
        </pc:picChg>
        <pc:picChg chg="add mod">
          <ac:chgData name="Cristian Chilipirea" userId="34ab170da5908fc4" providerId="LiveId" clId="{21ECC5B1-3F26-42E5-B7FD-70846C31547B}" dt="2021-02-16T23:33:21.429" v="143" actId="1076"/>
          <ac:picMkLst>
            <pc:docMk/>
            <pc:sldMk cId="2551138356" sldId="286"/>
            <ac:picMk id="12" creationId="{38A8ADE6-C540-4733-952A-BF84B0D00C1D}"/>
          </ac:picMkLst>
        </pc:picChg>
        <pc:picChg chg="add mod">
          <ac:chgData name="Cristian Chilipirea" userId="34ab170da5908fc4" providerId="LiveId" clId="{21ECC5B1-3F26-42E5-B7FD-70846C31547B}" dt="2021-02-16T23:33:24.386" v="145" actId="1076"/>
          <ac:picMkLst>
            <pc:docMk/>
            <pc:sldMk cId="2551138356" sldId="286"/>
            <ac:picMk id="14" creationId="{637700FA-8855-4B31-BE38-AC3C7333D656}"/>
          </ac:picMkLst>
        </pc:picChg>
        <pc:picChg chg="add mod">
          <ac:chgData name="Cristian Chilipirea" userId="34ab170da5908fc4" providerId="LiveId" clId="{21ECC5B1-3F26-42E5-B7FD-70846C31547B}" dt="2021-02-16T23:33:19.422" v="142" actId="1076"/>
          <ac:picMkLst>
            <pc:docMk/>
            <pc:sldMk cId="2551138356" sldId="286"/>
            <ac:picMk id="16" creationId="{A3C03060-F59A-47FE-A29E-63D67ADBF419}"/>
          </ac:picMkLst>
        </pc:picChg>
      </pc:sldChg>
      <pc:sldChg chg="modSp new mod">
        <pc:chgData name="Cristian Chilipirea" userId="34ab170da5908fc4" providerId="LiveId" clId="{21ECC5B1-3F26-42E5-B7FD-70846C31547B}" dt="2021-02-17T00:03:45.933" v="155" actId="14100"/>
        <pc:sldMkLst>
          <pc:docMk/>
          <pc:sldMk cId="3861329027" sldId="287"/>
        </pc:sldMkLst>
        <pc:spChg chg="mod">
          <ac:chgData name="Cristian Chilipirea" userId="34ab170da5908fc4" providerId="LiveId" clId="{21ECC5B1-3F26-42E5-B7FD-70846C31547B}" dt="2021-02-17T00:03:29.699" v="147"/>
          <ac:spMkLst>
            <pc:docMk/>
            <pc:sldMk cId="3861329027" sldId="287"/>
            <ac:spMk id="3" creationId="{01812DAC-BA96-4A61-B77E-4D09EC72D99F}"/>
          </ac:spMkLst>
        </pc:spChg>
        <pc:spChg chg="mod">
          <ac:chgData name="Cristian Chilipirea" userId="34ab170da5908fc4" providerId="LiveId" clId="{21ECC5B1-3F26-42E5-B7FD-70846C31547B}" dt="2021-02-17T00:03:45.933" v="155" actId="14100"/>
          <ac:spMkLst>
            <pc:docMk/>
            <pc:sldMk cId="3861329027" sldId="287"/>
            <ac:spMk id="4" creationId="{B6EE1585-0E20-42BB-AE03-5B35A6DCCF62}"/>
          </ac:spMkLst>
        </pc:spChg>
      </pc:sldChg>
      <pc:sldChg chg="addSp modSp new mod">
        <pc:chgData name="Cristian Chilipirea" userId="34ab170da5908fc4" providerId="LiveId" clId="{21ECC5B1-3F26-42E5-B7FD-70846C31547B}" dt="2021-02-17T09:23:08.577" v="380" actId="1076"/>
        <pc:sldMkLst>
          <pc:docMk/>
          <pc:sldMk cId="1677238810" sldId="288"/>
        </pc:sldMkLst>
        <pc:spChg chg="mod">
          <ac:chgData name="Cristian Chilipirea" userId="34ab170da5908fc4" providerId="LiveId" clId="{21ECC5B1-3F26-42E5-B7FD-70846C31547B}" dt="2021-02-17T09:21:26.871" v="166" actId="20577"/>
          <ac:spMkLst>
            <pc:docMk/>
            <pc:sldMk cId="1677238810" sldId="288"/>
            <ac:spMk id="3" creationId="{8156CACD-B9F3-4638-86D7-AD7C3B69774B}"/>
          </ac:spMkLst>
        </pc:spChg>
        <pc:spChg chg="mod">
          <ac:chgData name="Cristian Chilipirea" userId="34ab170da5908fc4" providerId="LiveId" clId="{21ECC5B1-3F26-42E5-B7FD-70846C31547B}" dt="2021-02-17T09:22:16.894" v="296" actId="20577"/>
          <ac:spMkLst>
            <pc:docMk/>
            <pc:sldMk cId="1677238810" sldId="288"/>
            <ac:spMk id="4" creationId="{B2BA51E7-3A35-4A33-B1B4-57D40E23CF4C}"/>
          </ac:spMkLst>
        </pc:spChg>
        <pc:spChg chg="add mod">
          <ac:chgData name="Cristian Chilipirea" userId="34ab170da5908fc4" providerId="LiveId" clId="{21ECC5B1-3F26-42E5-B7FD-70846C31547B}" dt="2021-02-17T09:23:08.577" v="380" actId="1076"/>
          <ac:spMkLst>
            <pc:docMk/>
            <pc:sldMk cId="1677238810" sldId="288"/>
            <ac:spMk id="5" creationId="{740A279E-944A-4817-8484-647E1440A0B5}"/>
          </ac:spMkLst>
        </pc:spChg>
      </pc:sldChg>
      <pc:sldChg chg="addSp delSp modSp new mod">
        <pc:chgData name="Cristian Chilipirea" userId="34ab170da5908fc4" providerId="LiveId" clId="{21ECC5B1-3F26-42E5-B7FD-70846C31547B}" dt="2021-02-17T09:27:57.404" v="454" actId="1076"/>
        <pc:sldMkLst>
          <pc:docMk/>
          <pc:sldMk cId="3665633806" sldId="289"/>
        </pc:sldMkLst>
        <pc:spChg chg="mod">
          <ac:chgData name="Cristian Chilipirea" userId="34ab170da5908fc4" providerId="LiveId" clId="{21ECC5B1-3F26-42E5-B7FD-70846C31547B}" dt="2021-02-17T09:24:44.994" v="390" actId="20577"/>
          <ac:spMkLst>
            <pc:docMk/>
            <pc:sldMk cId="3665633806" sldId="289"/>
            <ac:spMk id="3" creationId="{1495ECF2-878B-4D34-986F-76A2DCD3DBA9}"/>
          </ac:spMkLst>
        </pc:spChg>
        <pc:spChg chg="del">
          <ac:chgData name="Cristian Chilipirea" userId="34ab170da5908fc4" providerId="LiveId" clId="{21ECC5B1-3F26-42E5-B7FD-70846C31547B}" dt="2021-02-17T09:24:48.625" v="391"/>
          <ac:spMkLst>
            <pc:docMk/>
            <pc:sldMk cId="3665633806" sldId="289"/>
            <ac:spMk id="4" creationId="{5B1FFEFC-04A9-42BD-B655-617FF5DC0705}"/>
          </ac:spMkLst>
        </pc:spChg>
        <pc:spChg chg="add mod">
          <ac:chgData name="Cristian Chilipirea" userId="34ab170da5908fc4" providerId="LiveId" clId="{21ECC5B1-3F26-42E5-B7FD-70846C31547B}" dt="2021-02-17T09:27:57.404" v="454" actId="1076"/>
          <ac:spMkLst>
            <pc:docMk/>
            <pc:sldMk cId="3665633806" sldId="289"/>
            <ac:spMk id="7" creationId="{D8091B00-9DA6-4D27-BB86-E7D44E26E6A6}"/>
          </ac:spMkLst>
        </pc:spChg>
        <pc:picChg chg="add mod">
          <ac:chgData name="Cristian Chilipirea" userId="34ab170da5908fc4" providerId="LiveId" clId="{21ECC5B1-3F26-42E5-B7FD-70846C31547B}" dt="2021-02-17T09:25:02.389" v="402" actId="14100"/>
          <ac:picMkLst>
            <pc:docMk/>
            <pc:sldMk cId="3665633806" sldId="289"/>
            <ac:picMk id="6" creationId="{41838987-EC88-4C06-A4E8-E4B50310C467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8" creationId="{59F19723-BE67-4958-B20A-19ED5D7E0785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9" creationId="{D03D4E28-10AC-4F8C-B32C-B6B2E0CF4BAF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10" creationId="{9322C5C3-353C-42FC-AE00-5C79BBDB6A08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11" creationId="{F2D6A516-22CF-4F60-BC77-55B076E1EAD1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12" creationId="{CE498B45-B2E2-459D-B9D1-9B662856F210}"/>
          </ac:picMkLst>
        </pc:picChg>
      </pc:sldChg>
      <pc:sldChg chg="addSp modSp new del mod">
        <pc:chgData name="Cristian Chilipirea" userId="34ab170da5908fc4" providerId="LiveId" clId="{21ECC5B1-3F26-42E5-B7FD-70846C31547B}" dt="2021-02-17T09:28:08.442" v="455" actId="47"/>
        <pc:sldMkLst>
          <pc:docMk/>
          <pc:sldMk cId="1103891460" sldId="290"/>
        </pc:sldMkLst>
        <pc:spChg chg="mod">
          <ac:chgData name="Cristian Chilipirea" userId="34ab170da5908fc4" providerId="LiveId" clId="{21ECC5B1-3F26-42E5-B7FD-70846C31547B}" dt="2021-02-17T09:27:35.739" v="450" actId="14100"/>
          <ac:spMkLst>
            <pc:docMk/>
            <pc:sldMk cId="1103891460" sldId="290"/>
            <ac:spMk id="4" creationId="{CDE4046F-82C8-451A-9439-EB1908108BDC}"/>
          </ac:spMkLst>
        </pc:spChg>
        <pc:picChg chg="add mod">
          <ac:chgData name="Cristian Chilipirea" userId="34ab170da5908fc4" providerId="LiveId" clId="{21ECC5B1-3F26-42E5-B7FD-70846C31547B}" dt="2021-02-17T09:27:42.865" v="451" actId="1076"/>
          <ac:picMkLst>
            <pc:docMk/>
            <pc:sldMk cId="1103891460" sldId="290"/>
            <ac:picMk id="6" creationId="{5592E3E2-C02B-45A8-842C-5203F8278997}"/>
          </ac:picMkLst>
        </pc:picChg>
        <pc:picChg chg="add mod">
          <ac:chgData name="Cristian Chilipirea" userId="34ab170da5908fc4" providerId="LiveId" clId="{21ECC5B1-3F26-42E5-B7FD-70846C31547B}" dt="2021-02-17T09:27:42.865" v="451" actId="1076"/>
          <ac:picMkLst>
            <pc:docMk/>
            <pc:sldMk cId="1103891460" sldId="290"/>
            <ac:picMk id="7" creationId="{39918997-78A9-438F-88B6-3C9C6F09AC2C}"/>
          </ac:picMkLst>
        </pc:picChg>
        <pc:picChg chg="add mod">
          <ac:chgData name="Cristian Chilipirea" userId="34ab170da5908fc4" providerId="LiveId" clId="{21ECC5B1-3F26-42E5-B7FD-70846C31547B}" dt="2021-02-17T09:27:42.865" v="451" actId="1076"/>
          <ac:picMkLst>
            <pc:docMk/>
            <pc:sldMk cId="1103891460" sldId="290"/>
            <ac:picMk id="8" creationId="{803A5801-5E45-4227-BE8C-F3498C2124F9}"/>
          </ac:picMkLst>
        </pc:picChg>
        <pc:picChg chg="add mod">
          <ac:chgData name="Cristian Chilipirea" userId="34ab170da5908fc4" providerId="LiveId" clId="{21ECC5B1-3F26-42E5-B7FD-70846C31547B}" dt="2021-02-17T09:27:47.997" v="452" actId="1076"/>
          <ac:picMkLst>
            <pc:docMk/>
            <pc:sldMk cId="1103891460" sldId="290"/>
            <ac:picMk id="2050" creationId="{F17885A1-02FF-4D3A-9FFD-EE7766D126B7}"/>
          </ac:picMkLst>
        </pc:picChg>
        <pc:picChg chg="add mod">
          <ac:chgData name="Cristian Chilipirea" userId="34ab170da5908fc4" providerId="LiveId" clId="{21ECC5B1-3F26-42E5-B7FD-70846C31547B}" dt="2021-02-17T09:27:42.865" v="451" actId="1076"/>
          <ac:picMkLst>
            <pc:docMk/>
            <pc:sldMk cId="1103891460" sldId="290"/>
            <ac:picMk id="2052" creationId="{E67CEDDD-8A35-4552-B161-773FD3ED61D3}"/>
          </ac:picMkLst>
        </pc:picChg>
      </pc:sldChg>
      <pc:sldChg chg="modSp new mod">
        <pc:chgData name="Cristian Chilipirea" userId="34ab170da5908fc4" providerId="LiveId" clId="{21ECC5B1-3F26-42E5-B7FD-70846C31547B}" dt="2021-02-17T09:29:48.557" v="662" actId="14100"/>
        <pc:sldMkLst>
          <pc:docMk/>
          <pc:sldMk cId="3593231888" sldId="290"/>
        </pc:sldMkLst>
        <pc:spChg chg="mod">
          <ac:chgData name="Cristian Chilipirea" userId="34ab170da5908fc4" providerId="LiveId" clId="{21ECC5B1-3F26-42E5-B7FD-70846C31547B}" dt="2021-02-17T09:28:47.654" v="466" actId="20577"/>
          <ac:spMkLst>
            <pc:docMk/>
            <pc:sldMk cId="3593231888" sldId="290"/>
            <ac:spMk id="3" creationId="{1CB1A578-4F4B-4476-8D35-8B3308CF87E9}"/>
          </ac:spMkLst>
        </pc:spChg>
        <pc:spChg chg="mod">
          <ac:chgData name="Cristian Chilipirea" userId="34ab170da5908fc4" providerId="LiveId" clId="{21ECC5B1-3F26-42E5-B7FD-70846C31547B}" dt="2021-02-17T09:29:48.557" v="662" actId="14100"/>
          <ac:spMkLst>
            <pc:docMk/>
            <pc:sldMk cId="3593231888" sldId="290"/>
            <ac:spMk id="4" creationId="{6AF8F7D5-ABE1-4A1C-A2BF-7F6514941835}"/>
          </ac:spMkLst>
        </pc:spChg>
      </pc:sldChg>
    </pc:docChg>
  </pc:docChgLst>
</pc:chgInfo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3-24T03:47:38.941" idx="1">
    <p:pos x="10" y="10"/>
    <p:text/>
    <p:extLst>
      <p:ext uri="{C676402C-5697-4E1C-873F-D02D1690AC5C}">
        <p15:threadingInfo xmlns:p15="http://schemas.microsoft.com/office/powerpoint/2012/main" timeZoneBias="-12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51F62D-B4B9-46B7-8D2D-294317DC7946}" type="datetimeFigureOut">
              <a:rPr lang="en-US" smtClean="0"/>
              <a:t>24-Mar-21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C6240B-57A7-44D6-9429-E84C6A82F2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0890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B25B644-9825-4291-AFB4-44863C374B2B}" type="slidenum">
              <a:rPr lang="en-GB" altLang="en-US" smtClean="0"/>
              <a:pPr>
                <a:defRPr/>
              </a:pPr>
              <a:t>36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1725575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https://lh3.googleusercontent.com/proxy/JTpuEXCGIXYIdIarFcIABiJ8N03pO3vH-OV4yoD_UjzEtF8wIcZV0EGv-yZimla2m8bSxymW5q2cS0nN7RFMJaCIt8gs-itW98b0okdZ9l32Gzd0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B25B644-9825-4291-AFB4-44863C374B2B}" type="slidenum">
              <a:rPr lang="en-GB" altLang="en-US" smtClean="0"/>
              <a:pPr>
                <a:defRPr/>
              </a:pPr>
              <a:t>69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32347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https://docs.getsocial.im/images/social-graph/social-graph-hero.png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B25B644-9825-4291-AFB4-44863C374B2B}" type="slidenum">
              <a:rPr lang="en-GB" altLang="en-US" smtClean="0"/>
              <a:pPr>
                <a:defRPr/>
              </a:pPr>
              <a:t>70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9178491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https://cdn.business2community.com/wp-content/uploads/2015/04/Google-Knowledge-Graph.jpg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B25B644-9825-4291-AFB4-44863C374B2B}" type="slidenum">
              <a:rPr lang="en-GB" altLang="en-US" smtClean="0"/>
              <a:pPr>
                <a:defRPr/>
              </a:pPr>
              <a:t>71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0891245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https://mta.ro/wp-content/uploads/2019/02/20181022_ORGANIGRAMA-pt.-WEB-ATM.pdf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B25B644-9825-4291-AFB4-44863C374B2B}" type="slidenum">
              <a:rPr lang="en-GB" altLang="en-US" smtClean="0"/>
              <a:pPr>
                <a:defRPr/>
              </a:pPr>
              <a:t>72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8697364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B25B644-9825-4291-AFB4-44863C374B2B}" type="slidenum">
              <a:rPr lang="en-GB" altLang="en-US" smtClean="0"/>
              <a:pPr>
                <a:defRPr/>
              </a:pPr>
              <a:t>37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41661096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Maarten van Steen book Graph Theory and Complex networks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B25B644-9825-4291-AFB4-44863C374B2B}" type="slidenum">
              <a:rPr lang="en-GB" altLang="en-US" smtClean="0"/>
              <a:pPr>
                <a:defRPr/>
              </a:pPr>
              <a:t>62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8606134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https://www.careerindia.com/img/2017/05/computergraphics-05-1493980157.jpg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B25B644-9825-4291-AFB4-44863C374B2B}" type="slidenum">
              <a:rPr lang="en-GB" altLang="en-US" smtClean="0"/>
              <a:pPr>
                <a:defRPr/>
              </a:pPr>
              <a:t>63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0598041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https://www.steeljrv.com/what-is-a-piping-system.html/pipe-network</a:t>
            </a:r>
          </a:p>
          <a:p>
            <a:r>
              <a:rPr lang="en-US" dirty="0"/>
              <a:t>https://www.sciencenewsforstudents.org/wp-content/uploads/2019/11/860_explainer_electric_grid.png</a:t>
            </a:r>
          </a:p>
          <a:p>
            <a:r>
              <a:rPr lang="en-US" dirty="0"/>
              <a:t>https://simcity-buildit.zendesk.com/hc/en-us/article_attachments/200484461/Sewage.jpg</a:t>
            </a:r>
            <a:endParaRPr lang="ro-RO" dirty="0"/>
          </a:p>
          <a:p>
            <a:r>
              <a:rPr lang="en-US" dirty="0"/>
              <a:t>https://www.researchgate.net/figure/Colour-online-Trans-European-natural-gas-network-Link-thickness-is-proportional-to-the_fig4_26720900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B25B644-9825-4291-AFB4-44863C374B2B}" type="slidenum">
              <a:rPr lang="en-GB" altLang="en-US" smtClean="0"/>
              <a:pPr>
                <a:defRPr/>
              </a:pPr>
              <a:t>64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4099942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https://eternalsunshineoftheismind.files.wordpress.com/2013/02/picture2.png?w=584</a:t>
            </a:r>
            <a:endParaRPr lang="ro-RO" dirty="0"/>
          </a:p>
          <a:p>
            <a:endParaRPr lang="ro-RO" dirty="0"/>
          </a:p>
          <a:p>
            <a:r>
              <a:rPr lang="en-US" dirty="0"/>
              <a:t>https://www.researchgate.net/publication/298796513/figure/fig5/AS:349282696744977@1460286892795/Example-of-DAG-task-model-and-computation-cost-matrix.png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B25B644-9825-4291-AFB4-44863C374B2B}" type="slidenum">
              <a:rPr lang="en-GB" altLang="en-US" smtClean="0"/>
              <a:pPr>
                <a:defRPr/>
              </a:pPr>
              <a:t>65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2002943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https://upload.wikimedia.org/wikipedia/commons/thumb/5/5c/4x4_Sudoku_graph.svg/1200px-4x4_Sudoku_graph.svg.png</a:t>
            </a:r>
          </a:p>
          <a:p>
            <a:endParaRPr lang="en-US" dirty="0"/>
          </a:p>
          <a:p>
            <a:r>
              <a:rPr lang="en-US" dirty="0"/>
              <a:t>https://media.geeksforgeeks.org/wp-content/uploads/TIC_TAC.jpg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B25B644-9825-4291-AFB4-44863C374B2B}" type="slidenum">
              <a:rPr lang="en-GB" altLang="en-US" smtClean="0"/>
              <a:pPr>
                <a:defRPr/>
              </a:pPr>
              <a:t>66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8065128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https://www.researchgate.net/profile/Quan_Nguyen43/publication/325794369/figure/fig2/AS:639787606220801@1529548660141/Example-of-large-and-complex-networks-Visualization-of-the-Internet-graph-by-the-Opte.png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B25B644-9825-4291-AFB4-44863C374B2B}" type="slidenum">
              <a:rPr lang="en-GB" altLang="en-US" smtClean="0"/>
              <a:pPr>
                <a:defRPr/>
              </a:pPr>
              <a:t>67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5548597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https://www.electrical4u.com/images/january16/1452676005.gif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B25B644-9825-4291-AFB4-44863C374B2B}" type="slidenum">
              <a:rPr lang="en-GB" altLang="en-US" smtClean="0"/>
              <a:pPr>
                <a:defRPr/>
              </a:pPr>
              <a:t>68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1391416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Background pattern&#10;&#10;Description automatically generated">
            <a:extLst>
              <a:ext uri="{FF2B5EF4-FFF2-40B4-BE49-F238E27FC236}">
                <a16:creationId xmlns:a16="http://schemas.microsoft.com/office/drawing/2014/main" id="{774741CC-A1FE-41C6-B56F-967F8FFD01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A3F1A86-B91C-47E4-A4EF-34F0FFDC70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93270" y="2503489"/>
            <a:ext cx="6898374" cy="1267234"/>
          </a:xfrm>
        </p:spPr>
        <p:txBody>
          <a:bodyPr anchor="b">
            <a:noAutofit/>
          </a:bodyPr>
          <a:lstStyle>
            <a:lvl1pPr algn="r"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2D321E-7318-4E52-8A47-29F406B1D6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93270" y="3857506"/>
            <a:ext cx="6898374" cy="365125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9" name="Picture 8" descr="A picture containing mug&#10;&#10;Description automatically generated">
            <a:extLst>
              <a:ext uri="{FF2B5EF4-FFF2-40B4-BE49-F238E27FC236}">
                <a16:creationId xmlns:a16="http://schemas.microsoft.com/office/drawing/2014/main" id="{C2C92E38-C490-48C8-8889-5A10C48F15E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398" y="212370"/>
            <a:ext cx="1959623" cy="2305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7975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6C3CC-2DE6-4E76-A1DA-4AD66E087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5C246F6-966C-451C-AB86-C3B7513B08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813837-A202-4260-B178-5742034228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269036-30D6-403A-84FD-8C05C96CA9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2F63CE-3ABE-4480-8193-92C43AD76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8532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36A5849-4665-43D2-85E8-B0F08CA244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B4F4E6-3AF3-4D1A-9B22-A1F3854DF0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3D980D-EA3C-4A63-92FC-7C489B2BFEB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828269-9041-4EE5-93ED-A373FB20FE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86D3B0-84D5-4968-8300-64505FF43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77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820669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906435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663790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093331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985929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 altLang="ro-RO"/>
              <a:t>Cristian Chilipirea – Structuri de Date și Algoritmi</a:t>
            </a:r>
          </a:p>
        </p:txBody>
      </p:sp>
    </p:spTree>
    <p:extLst>
      <p:ext uri="{BB962C8B-B14F-4D97-AF65-F5344CB8AC3E}">
        <p14:creationId xmlns:p14="http://schemas.microsoft.com/office/powerpoint/2010/main" val="7491058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813D21-9A1A-4E09-AB65-DAE7D8FC5F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Cristian Chilipirea – </a:t>
            </a:r>
            <a:r>
              <a:rPr lang="en-US" dirty="0" err="1"/>
              <a:t>Structuri</a:t>
            </a:r>
            <a:r>
              <a:rPr lang="en-US" dirty="0"/>
              <a:t> de Date </a:t>
            </a:r>
            <a:r>
              <a:rPr lang="en-US" dirty="0" err="1"/>
              <a:t>și</a:t>
            </a:r>
            <a:r>
              <a:rPr lang="en-US" dirty="0"/>
              <a:t> </a:t>
            </a:r>
            <a:r>
              <a:rPr lang="en-US" dirty="0" err="1"/>
              <a:t>Algoritmi</a:t>
            </a:r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48F8D094-4238-4934-8046-636861F0A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Click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to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edit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Master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title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style</a:t>
            </a:r>
            <a:endParaRPr lang="ro-RO" noProof="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D84879-4991-4C64-AC70-4BB0E2B59A41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74453" y="1285875"/>
            <a:ext cx="11197087" cy="5011408"/>
          </a:xfrm>
        </p:spPr>
        <p:txBody>
          <a:bodyPr/>
          <a:lstStyle>
            <a:lvl1pPr marL="228600" indent="-228600">
              <a:buClr>
                <a:schemeClr val="bg1"/>
              </a:buClr>
              <a:buFont typeface="Wingdings" panose="05000000000000000000" pitchFamily="2" charset="2"/>
              <a:buChar char="§"/>
              <a:defRPr/>
            </a:lvl1pPr>
            <a:lvl2pPr marL="685800" indent="-228600">
              <a:buClr>
                <a:srgbClr val="C00000"/>
              </a:buClr>
              <a:buSzPct val="50000"/>
              <a:buFont typeface="Wingdings" panose="05000000000000000000" pitchFamily="2" charset="2"/>
              <a:buChar char="q"/>
              <a:defRPr b="0"/>
            </a:lvl2pPr>
            <a:lvl3pPr marL="1143000" indent="-228600">
              <a:buSzPct val="80000"/>
              <a:buFont typeface="Courier New" panose="02070309020205020404" pitchFamily="49" charset="0"/>
              <a:buChar char="o"/>
              <a:defRPr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562441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F0AC5-DDDC-4EDD-8B9C-D2997395F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588C32-EDDC-4388-8960-ED501A68F5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AB7CD7-3676-414C-907D-1F8E7E290FD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D4DF49-82EB-4420-8E06-87FE9292A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10E25F-F289-4195-BC47-E62B111F9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9854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0E8E45-A35E-4F98-8800-6F36A6395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D1C27E-A999-4626-90C9-6DF8C8F91D7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76ADE3-344D-4867-A313-CA59F36C26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EAD140-68BE-44BE-BEE3-EF47E2C49D1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0E42F5-A7BB-47A4-B505-EA6A0C5BE3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BBCD99-DF33-42F5-9877-C5F59DE1C6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2175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67093-B8D3-4BBA-8A7E-432CC4F2D7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121E30-0B6C-4533-8D87-D3DB0D7607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A2F15B-ADD4-42E4-A23B-29C0956A21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EE4548-BBD8-4BDB-B93D-0F4CF0FBC6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C30B4F2-0CD8-4371-9F87-0D62CFB1A2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5EB46AB-50A7-44C8-8410-5B42000ED9A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96AF80-CA0E-4C15-A6E5-5F400980A8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0E748E-3A63-4A85-AF8B-3444083DAE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8391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70537-BDB0-4A02-A94F-8D0137E19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ADA19A-3868-4EF0-A875-FD1283745AD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55998E-E137-42E9-933B-ED1E9DE5EF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E1C037-C927-4E78-86BF-8994F7F05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2243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8BD1182-693E-45D4-817E-CABF9F0BA62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962E953-D928-4316-90A1-6869CDFCE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21B125-D4D7-4D46-A6AF-7FB9B6AB4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6402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51F96-31A1-465B-8626-71443C6BD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385C0C-F993-408E-B406-BE3F4FF9AA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F6468E-C1BE-44B3-A721-E4869B4B74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BF0C33-29E0-4B15-819C-8D54A3FDB58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5D15CE-EA7D-470E-8FD3-4A4DE9124F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A10D45-AE10-4595-9737-D49AE2B06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1416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53791C-1244-455E-A489-5F62B35CE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C1E8A93-00AD-47D0-9AB3-8C312EE8A8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6FA35B-4367-4BB5-B942-4FB9B7EEB8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B66018-3D2E-427E-A8AE-E912B3FD801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9F7A45-57FD-4C31-98DA-6C46DBF5DC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AF56F7-3AC9-4C61-8AB0-1F88E2750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237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282E985-6BD0-4C4C-81D7-C8C923F35A7E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37465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A67A26E-6A76-4F6D-BC08-B93A8DB6BC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Click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to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edit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Master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title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style</a:t>
            </a:r>
            <a:endParaRPr lang="ro-RO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1B80D5-B681-49EE-A5DF-A1595D2B37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4453" y="1195804"/>
            <a:ext cx="11438625" cy="49811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190500" marR="0" lvl="0" indent="-190500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1C4C74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Click to edit Master text styles</a:t>
            </a:r>
          </a:p>
          <a:p>
            <a:pPr marL="536575" marR="0" lvl="1" indent="-174625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BE0009"/>
              </a:buClr>
              <a:buSzTx/>
              <a:buFont typeface="Arial" panose="020B0604020202020204" pitchFamily="34" charset="0"/>
              <a:buChar char="‒"/>
              <a:tabLst/>
              <a:defRPr/>
            </a:pPr>
            <a:r>
              <a: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Second level</a:t>
            </a:r>
          </a:p>
          <a:p>
            <a:pPr marL="898525" marR="0" lvl="2" indent="-173038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1C4C74"/>
              </a:buClr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Third level</a:t>
            </a:r>
          </a:p>
          <a:p>
            <a:pPr marL="1339850" marR="0" lvl="3" indent="-173038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BE0009"/>
              </a:buClr>
              <a:buSzTx/>
              <a:buFont typeface="Arial" panose="020B0604020202020204" pitchFamily="34" charset="0"/>
              <a:buChar char="‒"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Fourth level</a:t>
            </a:r>
          </a:p>
          <a:p>
            <a:pPr marL="1703388" marR="0" lvl="4" indent="-174625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1C4C74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Fifth level</a:t>
            </a:r>
            <a:endParaRPr kumimoji="0" lang="de-DE" alt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FB8156-1FD8-4042-AA9E-EBFEB75759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74453" y="6543224"/>
            <a:ext cx="7678947" cy="3147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pic>
        <p:nvPicPr>
          <p:cNvPr id="9" name="Picture 8" descr="A picture containing mug&#10;&#10;Description automatically generated">
            <a:extLst>
              <a:ext uri="{FF2B5EF4-FFF2-40B4-BE49-F238E27FC236}">
                <a16:creationId xmlns:a16="http://schemas.microsoft.com/office/drawing/2014/main" id="{B788D9B9-296C-416C-8E07-DFB66A5FDAF3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97" y="46038"/>
            <a:ext cx="767439" cy="90287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1650576-ACB5-40EE-994D-A2B2DDC6E27A}"/>
              </a:ext>
            </a:extLst>
          </p:cNvPr>
          <p:cNvPicPr>
            <a:picLocks noChangeAspect="1"/>
          </p:cNvPicPr>
          <p:nvPr userDrawn="1"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65498"/>
            <a:ext cx="12192000" cy="77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709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</p:sldLayoutIdLst>
  <p:hf sldNum="0" hd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1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tmp"/><Relationship Id="rId4" Type="http://schemas.openxmlformats.org/officeDocument/2006/relationships/image" Target="../media/image11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tmp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m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f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f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mp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jp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mp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735D9-A889-4FA8-A44B-37C1CAEF27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54285" y="2375555"/>
            <a:ext cx="7724551" cy="1357459"/>
          </a:xfrm>
        </p:spPr>
        <p:txBody>
          <a:bodyPr>
            <a:normAutofit/>
          </a:bodyPr>
          <a:lstStyle/>
          <a:p>
            <a:pPr algn="r"/>
            <a:r>
              <a:rPr lang="ro-RO" sz="4000" dirty="0"/>
              <a:t>Structuri</a:t>
            </a:r>
            <a:r>
              <a:rPr lang="en-US" sz="4000" dirty="0"/>
              <a:t> de date </a:t>
            </a:r>
            <a:r>
              <a:rPr lang="ro-RO" sz="4000" dirty="0"/>
              <a:t>și algoritmi</a:t>
            </a:r>
            <a:br>
              <a:rPr lang="ro-RO" sz="4000" dirty="0"/>
            </a:br>
            <a:r>
              <a:rPr lang="ro-RO" sz="3200" dirty="0"/>
              <a:t>Grafuri – Acoperire și Capacitate</a:t>
            </a:r>
            <a:endParaRPr lang="ro-RO" sz="4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9020FF-2466-4947-8EC7-370823BEC0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14618" y="3857506"/>
            <a:ext cx="6964218" cy="365125"/>
          </a:xfrm>
        </p:spPr>
        <p:txBody>
          <a:bodyPr>
            <a:normAutofit fontScale="85000" lnSpcReduction="10000"/>
          </a:bodyPr>
          <a:lstStyle/>
          <a:p>
            <a:pPr algn="r"/>
            <a:r>
              <a:rPr lang="ro-RO" dirty="0"/>
              <a:t>Lect. Dr. Ing. Cristian Chilipirea – cristian.chilipirea@mta.ro</a:t>
            </a:r>
          </a:p>
        </p:txBody>
      </p:sp>
    </p:spTree>
    <p:extLst>
      <p:ext uri="{BB962C8B-B14F-4D97-AF65-F5344CB8AC3E}">
        <p14:creationId xmlns:p14="http://schemas.microsoft.com/office/powerpoint/2010/main" val="7362950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Rectangle 93">
            <a:extLst>
              <a:ext uri="{FF2B5EF4-FFF2-40B4-BE49-F238E27FC236}">
                <a16:creationId xmlns:a16="http://schemas.microsoft.com/office/drawing/2014/main" id="{E4C1BF2F-2CAF-448C-84CC-D24070B1D843}"/>
              </a:ext>
            </a:extLst>
          </p:cNvPr>
          <p:cNvSpPr/>
          <p:nvPr/>
        </p:nvSpPr>
        <p:spPr>
          <a:xfrm>
            <a:off x="6421148" y="4314042"/>
            <a:ext cx="62191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  <a:r>
              <a:rPr lang="ro-RO" sz="2800" b="1" dirty="0">
                <a:latin typeface="Arial" charset="0"/>
              </a:rPr>
              <a:t>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48C4A364-5B41-43C8-A3AD-4CAFD51010C3}"/>
              </a:ext>
            </a:extLst>
          </p:cNvPr>
          <p:cNvSpPr/>
          <p:nvPr/>
        </p:nvSpPr>
        <p:spPr>
          <a:xfrm>
            <a:off x="6232963" y="4925749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4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9C063DC9-C831-42D3-B66D-7D18CE2E8E4E}"/>
              </a:ext>
            </a:extLst>
          </p:cNvPr>
          <p:cNvSpPr/>
          <p:nvPr/>
        </p:nvSpPr>
        <p:spPr>
          <a:xfrm>
            <a:off x="7867729" y="430569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11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A77072B0-3ADD-4082-B77B-B00383AA4438}"/>
              </a:ext>
            </a:extLst>
          </p:cNvPr>
          <p:cNvSpPr/>
          <p:nvPr/>
        </p:nvSpPr>
        <p:spPr>
          <a:xfrm>
            <a:off x="4718916" y="480119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7D197E47-E4DD-4445-9FA2-57E6305D2C3F}"/>
              </a:ext>
            </a:extLst>
          </p:cNvPr>
          <p:cNvSpPr/>
          <p:nvPr/>
        </p:nvSpPr>
        <p:spPr>
          <a:xfrm>
            <a:off x="4155542" y="404408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0AF62A28-99D6-4C97-8BB7-F0C23FCC68DA}"/>
              </a:ext>
            </a:extLst>
          </p:cNvPr>
          <p:cNvSpPr/>
          <p:nvPr/>
        </p:nvSpPr>
        <p:spPr>
          <a:xfrm>
            <a:off x="4209782" y="327240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C3155509-9BAE-4F37-9E10-2C7BE50346A1}"/>
              </a:ext>
            </a:extLst>
          </p:cNvPr>
          <p:cNvSpPr/>
          <p:nvPr/>
        </p:nvSpPr>
        <p:spPr>
          <a:xfrm>
            <a:off x="3184775" y="402586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782D31DA-5B9E-43A0-8DD6-37C0AF477AE6}"/>
              </a:ext>
            </a:extLst>
          </p:cNvPr>
          <p:cNvSpPr/>
          <p:nvPr/>
        </p:nvSpPr>
        <p:spPr>
          <a:xfrm>
            <a:off x="3326810" y="272602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4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8B663E60-A17F-48B6-8A6B-0DD11CD54235}"/>
              </a:ext>
            </a:extLst>
          </p:cNvPr>
          <p:cNvSpPr/>
          <p:nvPr/>
        </p:nvSpPr>
        <p:spPr>
          <a:xfrm>
            <a:off x="2825910" y="2410568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12F4FE6B-BAD1-4292-928A-B8033B4A4899}"/>
              </a:ext>
            </a:extLst>
          </p:cNvPr>
          <p:cNvSpPr/>
          <p:nvPr/>
        </p:nvSpPr>
        <p:spPr>
          <a:xfrm>
            <a:off x="3784042" y="227016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3A0EB36-C286-45D1-870B-5FDBB37A813E}"/>
              </a:ext>
            </a:extLst>
          </p:cNvPr>
          <p:cNvSpPr/>
          <p:nvPr/>
        </p:nvSpPr>
        <p:spPr bwMode="auto">
          <a:xfrm>
            <a:off x="8501786" y="198742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16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1C5F850E-4DB7-4027-A84F-41FB67CB6E82}"/>
              </a:ext>
            </a:extLst>
          </p:cNvPr>
          <p:cNvSpPr/>
          <p:nvPr/>
        </p:nvSpPr>
        <p:spPr>
          <a:xfrm>
            <a:off x="7978381" y="211862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30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BE394DC2-7CE5-4E5D-8EBF-EB5498655366}"/>
              </a:ext>
            </a:extLst>
          </p:cNvPr>
          <p:cNvSpPr/>
          <p:nvPr/>
        </p:nvSpPr>
        <p:spPr>
          <a:xfrm>
            <a:off x="7538768" y="2346132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3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29E19908-4B1B-4865-A840-3731B95A4B3F}"/>
              </a:ext>
            </a:extLst>
          </p:cNvPr>
          <p:cNvSpPr/>
          <p:nvPr/>
        </p:nvSpPr>
        <p:spPr>
          <a:xfrm>
            <a:off x="6853887" y="228149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7F6F1F3B-6769-464F-8DC4-F8D0EA7D68B1}"/>
              </a:ext>
            </a:extLst>
          </p:cNvPr>
          <p:cNvSpPr/>
          <p:nvPr/>
        </p:nvSpPr>
        <p:spPr>
          <a:xfrm>
            <a:off x="6570020" y="1724532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0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0BDC2F7D-3913-47E8-A09B-52E99DDC1007}"/>
              </a:ext>
            </a:extLst>
          </p:cNvPr>
          <p:cNvSpPr/>
          <p:nvPr/>
        </p:nvSpPr>
        <p:spPr>
          <a:xfrm>
            <a:off x="6190202" y="263962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BF2DF9D8-D7CC-4C1A-9D02-27BA82743C00}"/>
              </a:ext>
            </a:extLst>
          </p:cNvPr>
          <p:cNvSpPr/>
          <p:nvPr/>
        </p:nvSpPr>
        <p:spPr>
          <a:xfrm>
            <a:off x="7081439" y="313052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6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7809CF5B-759F-45DD-AA2E-4010F3CA606E}"/>
              </a:ext>
            </a:extLst>
          </p:cNvPr>
          <p:cNvSpPr/>
          <p:nvPr/>
        </p:nvSpPr>
        <p:spPr>
          <a:xfrm>
            <a:off x="8569619" y="298919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9B807350-0855-42A6-AE90-F8B139166C56}"/>
              </a:ext>
            </a:extLst>
          </p:cNvPr>
          <p:cNvSpPr/>
          <p:nvPr/>
        </p:nvSpPr>
        <p:spPr>
          <a:xfrm>
            <a:off x="7202742" y="3598545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3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23AEE12C-4DB8-4245-884F-33B51B068016}"/>
              </a:ext>
            </a:extLst>
          </p:cNvPr>
          <p:cNvSpPr/>
          <p:nvPr/>
        </p:nvSpPr>
        <p:spPr>
          <a:xfrm>
            <a:off x="6448830" y="354380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5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6F781F29-AE0F-4774-8258-D96A74FB60F8}"/>
              </a:ext>
            </a:extLst>
          </p:cNvPr>
          <p:cNvSpPr/>
          <p:nvPr/>
        </p:nvSpPr>
        <p:spPr>
          <a:xfrm>
            <a:off x="5078934" y="3674038"/>
            <a:ext cx="69039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15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5D2CD746-3465-4657-8760-B4E3AEDA4A4B}"/>
              </a:ext>
            </a:extLst>
          </p:cNvPr>
          <p:cNvSpPr/>
          <p:nvPr/>
        </p:nvSpPr>
        <p:spPr>
          <a:xfrm>
            <a:off x="5798324" y="417655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6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817EDD40-F90B-445D-B095-86516DB5404F}"/>
              </a:ext>
            </a:extLst>
          </p:cNvPr>
          <p:cNvSpPr/>
          <p:nvPr/>
        </p:nvSpPr>
        <p:spPr>
          <a:xfrm>
            <a:off x="5841846" y="329332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4D6F18A0-6AD8-4912-A4BB-F57C5C344AE7}"/>
              </a:ext>
            </a:extLst>
          </p:cNvPr>
          <p:cNvSpPr/>
          <p:nvPr/>
        </p:nvSpPr>
        <p:spPr>
          <a:xfrm>
            <a:off x="4861913" y="280471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6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F422BB9-6A7F-4BD2-9676-A6410BB10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solidFill>
                  <a:schemeClr val="accent2"/>
                </a:solidFill>
              </a:rPr>
              <a:t>Algoritmul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lui</a:t>
            </a:r>
            <a:r>
              <a:rPr lang="en-US" dirty="0">
                <a:solidFill>
                  <a:schemeClr val="accent2"/>
                </a:solidFill>
              </a:rPr>
              <a:t> Kruskal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A61D0B8-8FDE-43F7-AAE0-952163293C76}"/>
              </a:ext>
            </a:extLst>
          </p:cNvPr>
          <p:cNvSpPr/>
          <p:nvPr/>
        </p:nvSpPr>
        <p:spPr bwMode="auto">
          <a:xfrm>
            <a:off x="7410324" y="174574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E6259CB-7C3A-440D-B9C6-CFCA86F52B2C}"/>
              </a:ext>
            </a:extLst>
          </p:cNvPr>
          <p:cNvSpPr/>
          <p:nvPr/>
        </p:nvSpPr>
        <p:spPr bwMode="auto">
          <a:xfrm>
            <a:off x="6477668" y="307096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9215D6D-AEC4-42D2-BA6E-BE865345ADAD}"/>
              </a:ext>
            </a:extLst>
          </p:cNvPr>
          <p:cNvSpPr/>
          <p:nvPr/>
        </p:nvSpPr>
        <p:spPr bwMode="auto">
          <a:xfrm>
            <a:off x="7904036" y="282411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3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2784EC8-90EF-4911-B596-D7A9F219B1FD}"/>
              </a:ext>
            </a:extLst>
          </p:cNvPr>
          <p:cNvSpPr/>
          <p:nvPr/>
        </p:nvSpPr>
        <p:spPr bwMode="auto">
          <a:xfrm>
            <a:off x="6372836" y="2174371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4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DA3A207-BD67-41C1-AB61-078C67E0C605}"/>
              </a:ext>
            </a:extLst>
          </p:cNvPr>
          <p:cNvSpPr/>
          <p:nvPr/>
        </p:nvSpPr>
        <p:spPr bwMode="auto">
          <a:xfrm>
            <a:off x="5567321" y="311260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5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309AEE6-D48D-45B6-A204-DFDAAC81B611}"/>
              </a:ext>
            </a:extLst>
          </p:cNvPr>
          <p:cNvSpPr/>
          <p:nvPr/>
        </p:nvSpPr>
        <p:spPr bwMode="auto">
          <a:xfrm>
            <a:off x="5003022" y="2206538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6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9486A59-3A13-43D7-AB65-E823DAF43242}"/>
              </a:ext>
            </a:extLst>
          </p:cNvPr>
          <p:cNvSpPr/>
          <p:nvPr/>
        </p:nvSpPr>
        <p:spPr bwMode="auto">
          <a:xfrm>
            <a:off x="4225203" y="286574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7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0BD98AC-79D0-4269-83B6-23C5B4783668}"/>
              </a:ext>
            </a:extLst>
          </p:cNvPr>
          <p:cNvSpPr/>
          <p:nvPr/>
        </p:nvSpPr>
        <p:spPr bwMode="auto">
          <a:xfrm>
            <a:off x="3393295" y="210726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8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C2BB258-7F61-47F3-83FF-B2B79C5346B5}"/>
              </a:ext>
            </a:extLst>
          </p:cNvPr>
          <p:cNvSpPr/>
          <p:nvPr/>
        </p:nvSpPr>
        <p:spPr bwMode="auto">
          <a:xfrm>
            <a:off x="2667328" y="302730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9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9C1B811-70F4-43BE-8227-71A98FD546F7}"/>
              </a:ext>
            </a:extLst>
          </p:cNvPr>
          <p:cNvCxnSpPr>
            <a:cxnSpLocks/>
            <a:stCxn id="16" idx="7"/>
            <a:endCxn id="15" idx="3"/>
          </p:cNvCxnSpPr>
          <p:nvPr/>
        </p:nvCxnSpPr>
        <p:spPr bwMode="auto">
          <a:xfrm flipV="1">
            <a:off x="3088739" y="2528672"/>
            <a:ext cx="376859" cy="57093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293B9C4-59B7-496F-8549-F8DD3AF9D3F4}"/>
              </a:ext>
            </a:extLst>
          </p:cNvPr>
          <p:cNvCxnSpPr>
            <a:cxnSpLocks/>
            <a:stCxn id="16" idx="6"/>
            <a:endCxn id="14" idx="2"/>
          </p:cNvCxnSpPr>
          <p:nvPr/>
        </p:nvCxnSpPr>
        <p:spPr bwMode="auto">
          <a:xfrm flipV="1">
            <a:off x="3161041" y="3112604"/>
            <a:ext cx="1064163" cy="1615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DC1FF99-849E-4247-A76C-B02EE7BE3F84}"/>
              </a:ext>
            </a:extLst>
          </p:cNvPr>
          <p:cNvCxnSpPr>
            <a:cxnSpLocks/>
            <a:stCxn id="14" idx="6"/>
            <a:endCxn id="12" idx="2"/>
          </p:cNvCxnSpPr>
          <p:nvPr/>
        </p:nvCxnSpPr>
        <p:spPr bwMode="auto">
          <a:xfrm>
            <a:off x="4718915" y="3112603"/>
            <a:ext cx="84840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2353525-5FF7-43E9-BA27-FA0B44A62FA6}"/>
              </a:ext>
            </a:extLst>
          </p:cNvPr>
          <p:cNvCxnSpPr>
            <a:cxnSpLocks/>
            <a:stCxn id="14" idx="1"/>
            <a:endCxn id="15" idx="5"/>
          </p:cNvCxnSpPr>
          <p:nvPr/>
        </p:nvCxnSpPr>
        <p:spPr bwMode="auto">
          <a:xfrm flipH="1" flipV="1">
            <a:off x="3814705" y="2528673"/>
            <a:ext cx="482800" cy="40937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40EA462-DB64-44AE-9CE7-25B1CB5D5FE5}"/>
              </a:ext>
            </a:extLst>
          </p:cNvPr>
          <p:cNvCxnSpPr>
            <a:cxnSpLocks/>
            <a:stCxn id="12" idx="6"/>
            <a:endCxn id="9" idx="3"/>
          </p:cNvCxnSpPr>
          <p:nvPr/>
        </p:nvCxnSpPr>
        <p:spPr bwMode="auto">
          <a:xfrm>
            <a:off x="6061034" y="3359459"/>
            <a:ext cx="488937" cy="13292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A6ACBE3-A358-4126-8E8B-83550041F3A1}"/>
              </a:ext>
            </a:extLst>
          </p:cNvPr>
          <p:cNvCxnSpPr>
            <a:cxnSpLocks/>
            <a:stCxn id="9" idx="0"/>
            <a:endCxn id="11" idx="4"/>
          </p:cNvCxnSpPr>
          <p:nvPr/>
        </p:nvCxnSpPr>
        <p:spPr bwMode="auto">
          <a:xfrm flipH="1" flipV="1">
            <a:off x="6619692" y="2668083"/>
            <a:ext cx="104832" cy="40288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0EABC46-0ECC-4308-8D40-C8B2CE964074}"/>
              </a:ext>
            </a:extLst>
          </p:cNvPr>
          <p:cNvCxnSpPr>
            <a:cxnSpLocks/>
            <a:stCxn id="11" idx="7"/>
            <a:endCxn id="8" idx="2"/>
          </p:cNvCxnSpPr>
          <p:nvPr/>
        </p:nvCxnSpPr>
        <p:spPr bwMode="auto">
          <a:xfrm flipV="1">
            <a:off x="6794246" y="1992603"/>
            <a:ext cx="616078" cy="2540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F27AFDE-B944-47E3-A205-AE0DF90CBB62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 bwMode="auto">
          <a:xfrm flipH="1">
            <a:off x="6899078" y="2239459"/>
            <a:ext cx="758102" cy="90381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B3C8EC8-C969-4459-838F-03996380ECF8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 bwMode="auto">
          <a:xfrm flipV="1">
            <a:off x="6971380" y="3070969"/>
            <a:ext cx="93265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4145B65-C9C0-4C7F-BA50-A3292FC5D453}"/>
              </a:ext>
            </a:extLst>
          </p:cNvPr>
          <p:cNvCxnSpPr>
            <a:cxnSpLocks/>
            <a:stCxn id="10" idx="0"/>
            <a:endCxn id="8" idx="5"/>
          </p:cNvCxnSpPr>
          <p:nvPr/>
        </p:nvCxnSpPr>
        <p:spPr bwMode="auto">
          <a:xfrm flipH="1" flipV="1">
            <a:off x="7831734" y="2167157"/>
            <a:ext cx="319158" cy="6569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8B6149B4-5D23-4526-BE8A-86B06C5A75CE}"/>
              </a:ext>
            </a:extLst>
          </p:cNvPr>
          <p:cNvSpPr/>
          <p:nvPr/>
        </p:nvSpPr>
        <p:spPr bwMode="auto">
          <a:xfrm>
            <a:off x="4058326" y="358051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11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75569835-BEC0-475C-9A65-BAC9EF1C0503}"/>
              </a:ext>
            </a:extLst>
          </p:cNvPr>
          <p:cNvSpPr/>
          <p:nvPr/>
        </p:nvSpPr>
        <p:spPr bwMode="auto">
          <a:xfrm>
            <a:off x="4065624" y="458902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14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F44D038-2036-4D61-81D8-57BC5E3671CA}"/>
              </a:ext>
            </a:extLst>
          </p:cNvPr>
          <p:cNvSpPr/>
          <p:nvPr/>
        </p:nvSpPr>
        <p:spPr bwMode="auto">
          <a:xfrm>
            <a:off x="8501786" y="358343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15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F862C70-CEA3-4685-8319-B7D3CF9EEA3B}"/>
              </a:ext>
            </a:extLst>
          </p:cNvPr>
          <p:cNvSpPr/>
          <p:nvPr/>
        </p:nvSpPr>
        <p:spPr bwMode="auto">
          <a:xfrm>
            <a:off x="6824240" y="467827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13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D9AFF45C-7426-4848-8132-A5C3DDC04B12}"/>
              </a:ext>
            </a:extLst>
          </p:cNvPr>
          <p:cNvSpPr/>
          <p:nvPr/>
        </p:nvSpPr>
        <p:spPr bwMode="auto">
          <a:xfrm>
            <a:off x="6376974" y="393105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latin typeface="Arial" charset="0"/>
              </a:rPr>
              <a:t>10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659C9AD-1080-4C3A-8C72-A555F0A5216A}"/>
              </a:ext>
            </a:extLst>
          </p:cNvPr>
          <p:cNvSpPr/>
          <p:nvPr/>
        </p:nvSpPr>
        <p:spPr bwMode="auto">
          <a:xfrm>
            <a:off x="5632918" y="464139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12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FDE1BEF-1612-41B6-8299-55E8EF2E397C}"/>
              </a:ext>
            </a:extLst>
          </p:cNvPr>
          <p:cNvCxnSpPr>
            <a:cxnSpLocks/>
            <a:stCxn id="14" idx="4"/>
            <a:endCxn id="28" idx="0"/>
          </p:cNvCxnSpPr>
          <p:nvPr/>
        </p:nvCxnSpPr>
        <p:spPr bwMode="auto">
          <a:xfrm flipH="1">
            <a:off x="4305183" y="3359459"/>
            <a:ext cx="166877" cy="22105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CBA9CB5-6CA6-429C-896E-A79D6330B255}"/>
              </a:ext>
            </a:extLst>
          </p:cNvPr>
          <p:cNvCxnSpPr>
            <a:cxnSpLocks/>
            <a:stCxn id="14" idx="5"/>
            <a:endCxn id="34" idx="1"/>
          </p:cNvCxnSpPr>
          <p:nvPr/>
        </p:nvCxnSpPr>
        <p:spPr bwMode="auto">
          <a:xfrm>
            <a:off x="4646614" y="3287158"/>
            <a:ext cx="1058607" cy="142653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66CA45E-ACAF-4724-8040-378A71E2499B}"/>
              </a:ext>
            </a:extLst>
          </p:cNvPr>
          <p:cNvCxnSpPr>
            <a:cxnSpLocks/>
            <a:stCxn id="28" idx="4"/>
            <a:endCxn id="30" idx="0"/>
          </p:cNvCxnSpPr>
          <p:nvPr/>
        </p:nvCxnSpPr>
        <p:spPr bwMode="auto">
          <a:xfrm>
            <a:off x="4305182" y="4074230"/>
            <a:ext cx="7298" cy="51479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448965F-BD58-4126-80A4-20012DD1D189}"/>
              </a:ext>
            </a:extLst>
          </p:cNvPr>
          <p:cNvCxnSpPr>
            <a:cxnSpLocks/>
            <a:stCxn id="34" idx="7"/>
            <a:endCxn id="33" idx="3"/>
          </p:cNvCxnSpPr>
          <p:nvPr/>
        </p:nvCxnSpPr>
        <p:spPr bwMode="auto">
          <a:xfrm flipV="1">
            <a:off x="6054328" y="4352470"/>
            <a:ext cx="394948" cy="3612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861C38C-382E-4E92-B32D-0427C39679E6}"/>
              </a:ext>
            </a:extLst>
          </p:cNvPr>
          <p:cNvCxnSpPr>
            <a:cxnSpLocks/>
            <a:stCxn id="33" idx="5"/>
            <a:endCxn id="32" idx="0"/>
          </p:cNvCxnSpPr>
          <p:nvPr/>
        </p:nvCxnSpPr>
        <p:spPr bwMode="auto">
          <a:xfrm>
            <a:off x="6798384" y="4352469"/>
            <a:ext cx="272712" cy="32580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9D2EB0D-29B5-438C-883D-FFEB02FECCCD}"/>
              </a:ext>
            </a:extLst>
          </p:cNvPr>
          <p:cNvCxnSpPr>
            <a:cxnSpLocks/>
            <a:stCxn id="32" idx="2"/>
            <a:endCxn id="34" idx="5"/>
          </p:cNvCxnSpPr>
          <p:nvPr/>
        </p:nvCxnSpPr>
        <p:spPr bwMode="auto">
          <a:xfrm flipH="1">
            <a:off x="6054328" y="4925134"/>
            <a:ext cx="769912" cy="1376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BF75897-25E0-42BC-9FDA-9CDBCCF25B21}"/>
              </a:ext>
            </a:extLst>
          </p:cNvPr>
          <p:cNvCxnSpPr>
            <a:cxnSpLocks/>
            <a:stCxn id="31" idx="2"/>
            <a:endCxn id="33" idx="6"/>
          </p:cNvCxnSpPr>
          <p:nvPr/>
        </p:nvCxnSpPr>
        <p:spPr bwMode="auto">
          <a:xfrm flipH="1">
            <a:off x="6870686" y="3830289"/>
            <a:ext cx="1631100" cy="3476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08B85C2-A3EA-4E45-AE83-CE3C28DDD761}"/>
              </a:ext>
            </a:extLst>
          </p:cNvPr>
          <p:cNvCxnSpPr>
            <a:cxnSpLocks/>
            <a:stCxn id="35" idx="4"/>
            <a:endCxn id="31" idx="0"/>
          </p:cNvCxnSpPr>
          <p:nvPr/>
        </p:nvCxnSpPr>
        <p:spPr bwMode="auto">
          <a:xfrm>
            <a:off x="8748642" y="2481138"/>
            <a:ext cx="0" cy="11022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8A496ECE-FB82-4218-A1BF-83BC1F53DED1}"/>
              </a:ext>
            </a:extLst>
          </p:cNvPr>
          <p:cNvCxnSpPr>
            <a:cxnSpLocks/>
            <a:stCxn id="32" idx="6"/>
            <a:endCxn id="31" idx="3"/>
          </p:cNvCxnSpPr>
          <p:nvPr/>
        </p:nvCxnSpPr>
        <p:spPr bwMode="auto">
          <a:xfrm flipV="1">
            <a:off x="7317952" y="4004843"/>
            <a:ext cx="1256136" cy="92029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A698D50D-2A2A-43A9-9E05-6BCE3CB8867B}"/>
              </a:ext>
            </a:extLst>
          </p:cNvPr>
          <p:cNvCxnSpPr>
            <a:cxnSpLocks/>
            <a:stCxn id="8" idx="6"/>
            <a:endCxn id="35" idx="2"/>
          </p:cNvCxnSpPr>
          <p:nvPr/>
        </p:nvCxnSpPr>
        <p:spPr bwMode="auto">
          <a:xfrm>
            <a:off x="7904036" y="1992602"/>
            <a:ext cx="597750" cy="24168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6AC50C09-4211-4160-B5BA-91A016EFB0E2}"/>
              </a:ext>
            </a:extLst>
          </p:cNvPr>
          <p:cNvCxnSpPr>
            <a:cxnSpLocks/>
            <a:stCxn id="9" idx="4"/>
            <a:endCxn id="33" idx="0"/>
          </p:cNvCxnSpPr>
          <p:nvPr/>
        </p:nvCxnSpPr>
        <p:spPr bwMode="auto">
          <a:xfrm flipH="1">
            <a:off x="6623830" y="3564681"/>
            <a:ext cx="100694" cy="36637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29AD7221-6855-490D-9F77-E090BB0B2884}"/>
              </a:ext>
            </a:extLst>
          </p:cNvPr>
          <p:cNvCxnSpPr>
            <a:cxnSpLocks/>
            <a:stCxn id="30" idx="6"/>
            <a:endCxn id="34" idx="2"/>
          </p:cNvCxnSpPr>
          <p:nvPr/>
        </p:nvCxnSpPr>
        <p:spPr bwMode="auto">
          <a:xfrm>
            <a:off x="4559336" y="4835878"/>
            <a:ext cx="1073582" cy="5237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F1325948-2FA1-49D7-8B03-54D04B9F5E37}"/>
              </a:ext>
            </a:extLst>
          </p:cNvPr>
          <p:cNvCxnSpPr>
            <a:cxnSpLocks/>
            <a:stCxn id="30" idx="1"/>
            <a:endCxn id="16" idx="5"/>
          </p:cNvCxnSpPr>
          <p:nvPr/>
        </p:nvCxnSpPr>
        <p:spPr bwMode="auto">
          <a:xfrm flipH="1" flipV="1">
            <a:off x="3088738" y="3448714"/>
            <a:ext cx="1049188" cy="121261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24E857-9229-4FA5-8C5A-46AF6FD47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75537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Rectangle 93">
            <a:extLst>
              <a:ext uri="{FF2B5EF4-FFF2-40B4-BE49-F238E27FC236}">
                <a16:creationId xmlns:a16="http://schemas.microsoft.com/office/drawing/2014/main" id="{E4C1BF2F-2CAF-448C-84CC-D24070B1D843}"/>
              </a:ext>
            </a:extLst>
          </p:cNvPr>
          <p:cNvSpPr/>
          <p:nvPr/>
        </p:nvSpPr>
        <p:spPr>
          <a:xfrm>
            <a:off x="6421148" y="4314042"/>
            <a:ext cx="62191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  <a:r>
              <a:rPr lang="ro-RO" sz="2800" b="1" dirty="0">
                <a:latin typeface="Arial" charset="0"/>
              </a:rPr>
              <a:t>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48C4A364-5B41-43C8-A3AD-4CAFD51010C3}"/>
              </a:ext>
            </a:extLst>
          </p:cNvPr>
          <p:cNvSpPr/>
          <p:nvPr/>
        </p:nvSpPr>
        <p:spPr>
          <a:xfrm>
            <a:off x="6232963" y="4925749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4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9C063DC9-C831-42D3-B66D-7D18CE2E8E4E}"/>
              </a:ext>
            </a:extLst>
          </p:cNvPr>
          <p:cNvSpPr/>
          <p:nvPr/>
        </p:nvSpPr>
        <p:spPr>
          <a:xfrm>
            <a:off x="7867729" y="430569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11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A77072B0-3ADD-4082-B77B-B00383AA4438}"/>
              </a:ext>
            </a:extLst>
          </p:cNvPr>
          <p:cNvSpPr/>
          <p:nvPr/>
        </p:nvSpPr>
        <p:spPr>
          <a:xfrm>
            <a:off x="4718916" y="480119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7D197E47-E4DD-4445-9FA2-57E6305D2C3F}"/>
              </a:ext>
            </a:extLst>
          </p:cNvPr>
          <p:cNvSpPr/>
          <p:nvPr/>
        </p:nvSpPr>
        <p:spPr>
          <a:xfrm>
            <a:off x="4155542" y="404408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0AF62A28-99D6-4C97-8BB7-F0C23FCC68DA}"/>
              </a:ext>
            </a:extLst>
          </p:cNvPr>
          <p:cNvSpPr/>
          <p:nvPr/>
        </p:nvSpPr>
        <p:spPr>
          <a:xfrm>
            <a:off x="4209782" y="327240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C3155509-9BAE-4F37-9E10-2C7BE50346A1}"/>
              </a:ext>
            </a:extLst>
          </p:cNvPr>
          <p:cNvSpPr/>
          <p:nvPr/>
        </p:nvSpPr>
        <p:spPr>
          <a:xfrm>
            <a:off x="3184775" y="402586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782D31DA-5B9E-43A0-8DD6-37C0AF477AE6}"/>
              </a:ext>
            </a:extLst>
          </p:cNvPr>
          <p:cNvSpPr/>
          <p:nvPr/>
        </p:nvSpPr>
        <p:spPr>
          <a:xfrm>
            <a:off x="3326810" y="272602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4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8B663E60-A17F-48B6-8A6B-0DD11CD54235}"/>
              </a:ext>
            </a:extLst>
          </p:cNvPr>
          <p:cNvSpPr/>
          <p:nvPr/>
        </p:nvSpPr>
        <p:spPr>
          <a:xfrm>
            <a:off x="2825910" y="2410568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12F4FE6B-BAD1-4292-928A-B8033B4A4899}"/>
              </a:ext>
            </a:extLst>
          </p:cNvPr>
          <p:cNvSpPr/>
          <p:nvPr/>
        </p:nvSpPr>
        <p:spPr>
          <a:xfrm>
            <a:off x="3784042" y="227016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3A0EB36-C286-45D1-870B-5FDBB37A813E}"/>
              </a:ext>
            </a:extLst>
          </p:cNvPr>
          <p:cNvSpPr/>
          <p:nvPr/>
        </p:nvSpPr>
        <p:spPr bwMode="auto">
          <a:xfrm>
            <a:off x="8501786" y="198742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16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1C5F850E-4DB7-4027-A84F-41FB67CB6E82}"/>
              </a:ext>
            </a:extLst>
          </p:cNvPr>
          <p:cNvSpPr/>
          <p:nvPr/>
        </p:nvSpPr>
        <p:spPr>
          <a:xfrm>
            <a:off x="7978381" y="211862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30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BE394DC2-7CE5-4E5D-8EBF-EB5498655366}"/>
              </a:ext>
            </a:extLst>
          </p:cNvPr>
          <p:cNvSpPr/>
          <p:nvPr/>
        </p:nvSpPr>
        <p:spPr>
          <a:xfrm>
            <a:off x="7538768" y="2346132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3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29E19908-4B1B-4865-A840-3731B95A4B3F}"/>
              </a:ext>
            </a:extLst>
          </p:cNvPr>
          <p:cNvSpPr/>
          <p:nvPr/>
        </p:nvSpPr>
        <p:spPr>
          <a:xfrm>
            <a:off x="6853887" y="228149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7F6F1F3B-6769-464F-8DC4-F8D0EA7D68B1}"/>
              </a:ext>
            </a:extLst>
          </p:cNvPr>
          <p:cNvSpPr/>
          <p:nvPr/>
        </p:nvSpPr>
        <p:spPr>
          <a:xfrm>
            <a:off x="6570020" y="1724532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0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0BDC2F7D-3913-47E8-A09B-52E99DDC1007}"/>
              </a:ext>
            </a:extLst>
          </p:cNvPr>
          <p:cNvSpPr/>
          <p:nvPr/>
        </p:nvSpPr>
        <p:spPr>
          <a:xfrm>
            <a:off x="6190202" y="263962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BF2DF9D8-D7CC-4C1A-9D02-27BA82743C00}"/>
              </a:ext>
            </a:extLst>
          </p:cNvPr>
          <p:cNvSpPr/>
          <p:nvPr/>
        </p:nvSpPr>
        <p:spPr>
          <a:xfrm>
            <a:off x="7081439" y="313052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6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7809CF5B-759F-45DD-AA2E-4010F3CA606E}"/>
              </a:ext>
            </a:extLst>
          </p:cNvPr>
          <p:cNvSpPr/>
          <p:nvPr/>
        </p:nvSpPr>
        <p:spPr>
          <a:xfrm>
            <a:off x="8569619" y="298919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9B807350-0855-42A6-AE90-F8B139166C56}"/>
              </a:ext>
            </a:extLst>
          </p:cNvPr>
          <p:cNvSpPr/>
          <p:nvPr/>
        </p:nvSpPr>
        <p:spPr>
          <a:xfrm>
            <a:off x="7202742" y="3598545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3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23AEE12C-4DB8-4245-884F-33B51B068016}"/>
              </a:ext>
            </a:extLst>
          </p:cNvPr>
          <p:cNvSpPr/>
          <p:nvPr/>
        </p:nvSpPr>
        <p:spPr>
          <a:xfrm>
            <a:off x="6448830" y="354380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5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6F781F29-AE0F-4774-8258-D96A74FB60F8}"/>
              </a:ext>
            </a:extLst>
          </p:cNvPr>
          <p:cNvSpPr/>
          <p:nvPr/>
        </p:nvSpPr>
        <p:spPr>
          <a:xfrm>
            <a:off x="5078934" y="3674038"/>
            <a:ext cx="69039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15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5D2CD746-3465-4657-8760-B4E3AEDA4A4B}"/>
              </a:ext>
            </a:extLst>
          </p:cNvPr>
          <p:cNvSpPr/>
          <p:nvPr/>
        </p:nvSpPr>
        <p:spPr>
          <a:xfrm>
            <a:off x="5798324" y="417655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6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817EDD40-F90B-445D-B095-86516DB5404F}"/>
              </a:ext>
            </a:extLst>
          </p:cNvPr>
          <p:cNvSpPr/>
          <p:nvPr/>
        </p:nvSpPr>
        <p:spPr>
          <a:xfrm>
            <a:off x="5841846" y="329332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4D6F18A0-6AD8-4912-A4BB-F57C5C344AE7}"/>
              </a:ext>
            </a:extLst>
          </p:cNvPr>
          <p:cNvSpPr/>
          <p:nvPr/>
        </p:nvSpPr>
        <p:spPr>
          <a:xfrm>
            <a:off x="4861913" y="280471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6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F422BB9-6A7F-4BD2-9676-A6410BB10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solidFill>
                  <a:schemeClr val="accent2"/>
                </a:solidFill>
              </a:rPr>
              <a:t>Algoritmul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lui</a:t>
            </a:r>
            <a:r>
              <a:rPr lang="en-US" dirty="0">
                <a:solidFill>
                  <a:schemeClr val="accent2"/>
                </a:solidFill>
              </a:rPr>
              <a:t> Kruskal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A61D0B8-8FDE-43F7-AAE0-952163293C76}"/>
              </a:ext>
            </a:extLst>
          </p:cNvPr>
          <p:cNvSpPr/>
          <p:nvPr/>
        </p:nvSpPr>
        <p:spPr bwMode="auto">
          <a:xfrm>
            <a:off x="7410324" y="174574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E6259CB-7C3A-440D-B9C6-CFCA86F52B2C}"/>
              </a:ext>
            </a:extLst>
          </p:cNvPr>
          <p:cNvSpPr/>
          <p:nvPr/>
        </p:nvSpPr>
        <p:spPr bwMode="auto">
          <a:xfrm>
            <a:off x="6477668" y="307096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9215D6D-AEC4-42D2-BA6E-BE865345ADAD}"/>
              </a:ext>
            </a:extLst>
          </p:cNvPr>
          <p:cNvSpPr/>
          <p:nvPr/>
        </p:nvSpPr>
        <p:spPr bwMode="auto">
          <a:xfrm>
            <a:off x="7904036" y="282411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3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2784EC8-90EF-4911-B596-D7A9F219B1FD}"/>
              </a:ext>
            </a:extLst>
          </p:cNvPr>
          <p:cNvSpPr/>
          <p:nvPr/>
        </p:nvSpPr>
        <p:spPr bwMode="auto">
          <a:xfrm>
            <a:off x="6372836" y="2174371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4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DA3A207-BD67-41C1-AB61-078C67E0C605}"/>
              </a:ext>
            </a:extLst>
          </p:cNvPr>
          <p:cNvSpPr/>
          <p:nvPr/>
        </p:nvSpPr>
        <p:spPr bwMode="auto">
          <a:xfrm>
            <a:off x="5567321" y="311260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5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309AEE6-D48D-45B6-A204-DFDAAC81B611}"/>
              </a:ext>
            </a:extLst>
          </p:cNvPr>
          <p:cNvSpPr/>
          <p:nvPr/>
        </p:nvSpPr>
        <p:spPr bwMode="auto">
          <a:xfrm>
            <a:off x="5003022" y="2206538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6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9486A59-3A13-43D7-AB65-E823DAF43242}"/>
              </a:ext>
            </a:extLst>
          </p:cNvPr>
          <p:cNvSpPr/>
          <p:nvPr/>
        </p:nvSpPr>
        <p:spPr bwMode="auto">
          <a:xfrm>
            <a:off x="4225203" y="286574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7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0BD98AC-79D0-4269-83B6-23C5B4783668}"/>
              </a:ext>
            </a:extLst>
          </p:cNvPr>
          <p:cNvSpPr/>
          <p:nvPr/>
        </p:nvSpPr>
        <p:spPr bwMode="auto">
          <a:xfrm>
            <a:off x="3393295" y="210726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8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C2BB258-7F61-47F3-83FF-B2B79C5346B5}"/>
              </a:ext>
            </a:extLst>
          </p:cNvPr>
          <p:cNvSpPr/>
          <p:nvPr/>
        </p:nvSpPr>
        <p:spPr bwMode="auto">
          <a:xfrm>
            <a:off x="2667328" y="302730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9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9C1B811-70F4-43BE-8227-71A98FD546F7}"/>
              </a:ext>
            </a:extLst>
          </p:cNvPr>
          <p:cNvCxnSpPr>
            <a:cxnSpLocks/>
            <a:stCxn id="16" idx="7"/>
            <a:endCxn id="15" idx="3"/>
          </p:cNvCxnSpPr>
          <p:nvPr/>
        </p:nvCxnSpPr>
        <p:spPr bwMode="auto">
          <a:xfrm flipV="1">
            <a:off x="3088739" y="2528672"/>
            <a:ext cx="376859" cy="57093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293B9C4-59B7-496F-8549-F8DD3AF9D3F4}"/>
              </a:ext>
            </a:extLst>
          </p:cNvPr>
          <p:cNvCxnSpPr>
            <a:cxnSpLocks/>
            <a:stCxn id="16" idx="6"/>
            <a:endCxn id="14" idx="2"/>
          </p:cNvCxnSpPr>
          <p:nvPr/>
        </p:nvCxnSpPr>
        <p:spPr bwMode="auto">
          <a:xfrm flipV="1">
            <a:off x="3161041" y="3112604"/>
            <a:ext cx="1064163" cy="1615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DC1FF99-849E-4247-A76C-B02EE7BE3F84}"/>
              </a:ext>
            </a:extLst>
          </p:cNvPr>
          <p:cNvCxnSpPr>
            <a:cxnSpLocks/>
            <a:stCxn id="14" idx="6"/>
            <a:endCxn id="12" idx="2"/>
          </p:cNvCxnSpPr>
          <p:nvPr/>
        </p:nvCxnSpPr>
        <p:spPr bwMode="auto">
          <a:xfrm>
            <a:off x="4718915" y="3112603"/>
            <a:ext cx="84840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2353525-5FF7-43E9-BA27-FA0B44A62FA6}"/>
              </a:ext>
            </a:extLst>
          </p:cNvPr>
          <p:cNvCxnSpPr>
            <a:cxnSpLocks/>
            <a:stCxn id="14" idx="1"/>
            <a:endCxn id="15" idx="5"/>
          </p:cNvCxnSpPr>
          <p:nvPr/>
        </p:nvCxnSpPr>
        <p:spPr bwMode="auto">
          <a:xfrm flipH="1" flipV="1">
            <a:off x="3814705" y="2528673"/>
            <a:ext cx="482800" cy="40937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40EA462-DB64-44AE-9CE7-25B1CB5D5FE5}"/>
              </a:ext>
            </a:extLst>
          </p:cNvPr>
          <p:cNvCxnSpPr>
            <a:cxnSpLocks/>
            <a:stCxn id="12" idx="6"/>
            <a:endCxn id="9" idx="3"/>
          </p:cNvCxnSpPr>
          <p:nvPr/>
        </p:nvCxnSpPr>
        <p:spPr bwMode="auto">
          <a:xfrm>
            <a:off x="6061034" y="3359459"/>
            <a:ext cx="488937" cy="13292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A6ACBE3-A358-4126-8E8B-83550041F3A1}"/>
              </a:ext>
            </a:extLst>
          </p:cNvPr>
          <p:cNvCxnSpPr>
            <a:cxnSpLocks/>
            <a:stCxn id="9" idx="0"/>
            <a:endCxn id="11" idx="4"/>
          </p:cNvCxnSpPr>
          <p:nvPr/>
        </p:nvCxnSpPr>
        <p:spPr bwMode="auto">
          <a:xfrm flipH="1" flipV="1">
            <a:off x="6619692" y="2668083"/>
            <a:ext cx="104832" cy="40288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0EABC46-0ECC-4308-8D40-C8B2CE964074}"/>
              </a:ext>
            </a:extLst>
          </p:cNvPr>
          <p:cNvCxnSpPr>
            <a:cxnSpLocks/>
            <a:stCxn id="11" idx="7"/>
            <a:endCxn id="8" idx="2"/>
          </p:cNvCxnSpPr>
          <p:nvPr/>
        </p:nvCxnSpPr>
        <p:spPr bwMode="auto">
          <a:xfrm flipV="1">
            <a:off x="6794246" y="1992603"/>
            <a:ext cx="616078" cy="2540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F27AFDE-B944-47E3-A205-AE0DF90CBB62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 bwMode="auto">
          <a:xfrm flipH="1">
            <a:off x="6899078" y="2239459"/>
            <a:ext cx="758102" cy="90381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B3C8EC8-C969-4459-838F-03996380ECF8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 bwMode="auto">
          <a:xfrm flipV="1">
            <a:off x="6971380" y="3070969"/>
            <a:ext cx="93265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4145B65-C9C0-4C7F-BA50-A3292FC5D453}"/>
              </a:ext>
            </a:extLst>
          </p:cNvPr>
          <p:cNvCxnSpPr>
            <a:cxnSpLocks/>
            <a:stCxn id="10" idx="0"/>
            <a:endCxn id="8" idx="5"/>
          </p:cNvCxnSpPr>
          <p:nvPr/>
        </p:nvCxnSpPr>
        <p:spPr bwMode="auto">
          <a:xfrm flipH="1" flipV="1">
            <a:off x="7831734" y="2167157"/>
            <a:ext cx="319158" cy="6569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8B6149B4-5D23-4526-BE8A-86B06C5A75CE}"/>
              </a:ext>
            </a:extLst>
          </p:cNvPr>
          <p:cNvSpPr/>
          <p:nvPr/>
        </p:nvSpPr>
        <p:spPr bwMode="auto">
          <a:xfrm>
            <a:off x="4058326" y="358051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11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75569835-BEC0-475C-9A65-BAC9EF1C0503}"/>
              </a:ext>
            </a:extLst>
          </p:cNvPr>
          <p:cNvSpPr/>
          <p:nvPr/>
        </p:nvSpPr>
        <p:spPr bwMode="auto">
          <a:xfrm>
            <a:off x="4065624" y="458902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14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F44D038-2036-4D61-81D8-57BC5E3671CA}"/>
              </a:ext>
            </a:extLst>
          </p:cNvPr>
          <p:cNvSpPr/>
          <p:nvPr/>
        </p:nvSpPr>
        <p:spPr bwMode="auto">
          <a:xfrm>
            <a:off x="8501786" y="358343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15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F862C70-CEA3-4685-8319-B7D3CF9EEA3B}"/>
              </a:ext>
            </a:extLst>
          </p:cNvPr>
          <p:cNvSpPr/>
          <p:nvPr/>
        </p:nvSpPr>
        <p:spPr bwMode="auto">
          <a:xfrm>
            <a:off x="6824240" y="467827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13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D9AFF45C-7426-4848-8132-A5C3DDC04B12}"/>
              </a:ext>
            </a:extLst>
          </p:cNvPr>
          <p:cNvSpPr/>
          <p:nvPr/>
        </p:nvSpPr>
        <p:spPr bwMode="auto">
          <a:xfrm>
            <a:off x="6376974" y="393105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latin typeface="Arial" charset="0"/>
              </a:rPr>
              <a:t>10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659C9AD-1080-4C3A-8C72-A555F0A5216A}"/>
              </a:ext>
            </a:extLst>
          </p:cNvPr>
          <p:cNvSpPr/>
          <p:nvPr/>
        </p:nvSpPr>
        <p:spPr bwMode="auto">
          <a:xfrm>
            <a:off x="5632918" y="464139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12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FDE1BEF-1612-41B6-8299-55E8EF2E397C}"/>
              </a:ext>
            </a:extLst>
          </p:cNvPr>
          <p:cNvCxnSpPr>
            <a:cxnSpLocks/>
            <a:stCxn id="14" idx="4"/>
            <a:endCxn id="28" idx="0"/>
          </p:cNvCxnSpPr>
          <p:nvPr/>
        </p:nvCxnSpPr>
        <p:spPr bwMode="auto">
          <a:xfrm flipH="1">
            <a:off x="4305183" y="3359459"/>
            <a:ext cx="166877" cy="22105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CBA9CB5-6CA6-429C-896E-A79D6330B255}"/>
              </a:ext>
            </a:extLst>
          </p:cNvPr>
          <p:cNvCxnSpPr>
            <a:cxnSpLocks/>
            <a:stCxn id="14" idx="5"/>
            <a:endCxn id="34" idx="1"/>
          </p:cNvCxnSpPr>
          <p:nvPr/>
        </p:nvCxnSpPr>
        <p:spPr bwMode="auto">
          <a:xfrm>
            <a:off x="4646614" y="3287158"/>
            <a:ext cx="1058607" cy="142653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66CA45E-ACAF-4724-8040-378A71E2499B}"/>
              </a:ext>
            </a:extLst>
          </p:cNvPr>
          <p:cNvCxnSpPr>
            <a:cxnSpLocks/>
            <a:stCxn id="28" idx="4"/>
            <a:endCxn id="30" idx="0"/>
          </p:cNvCxnSpPr>
          <p:nvPr/>
        </p:nvCxnSpPr>
        <p:spPr bwMode="auto">
          <a:xfrm>
            <a:off x="4305182" y="4074230"/>
            <a:ext cx="7298" cy="51479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448965F-BD58-4126-80A4-20012DD1D189}"/>
              </a:ext>
            </a:extLst>
          </p:cNvPr>
          <p:cNvCxnSpPr>
            <a:cxnSpLocks/>
            <a:stCxn id="34" idx="7"/>
            <a:endCxn id="33" idx="3"/>
          </p:cNvCxnSpPr>
          <p:nvPr/>
        </p:nvCxnSpPr>
        <p:spPr bwMode="auto">
          <a:xfrm flipV="1">
            <a:off x="6054328" y="4352470"/>
            <a:ext cx="394948" cy="3612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861C38C-382E-4E92-B32D-0427C39679E6}"/>
              </a:ext>
            </a:extLst>
          </p:cNvPr>
          <p:cNvCxnSpPr>
            <a:cxnSpLocks/>
            <a:stCxn id="33" idx="5"/>
            <a:endCxn id="32" idx="0"/>
          </p:cNvCxnSpPr>
          <p:nvPr/>
        </p:nvCxnSpPr>
        <p:spPr bwMode="auto">
          <a:xfrm>
            <a:off x="6798384" y="4352469"/>
            <a:ext cx="272712" cy="32580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9D2EB0D-29B5-438C-883D-FFEB02FECCCD}"/>
              </a:ext>
            </a:extLst>
          </p:cNvPr>
          <p:cNvCxnSpPr>
            <a:cxnSpLocks/>
            <a:stCxn id="32" idx="2"/>
            <a:endCxn id="34" idx="5"/>
          </p:cNvCxnSpPr>
          <p:nvPr/>
        </p:nvCxnSpPr>
        <p:spPr bwMode="auto">
          <a:xfrm flipH="1">
            <a:off x="6054328" y="4925134"/>
            <a:ext cx="769912" cy="1376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BF75897-25E0-42BC-9FDA-9CDBCCF25B21}"/>
              </a:ext>
            </a:extLst>
          </p:cNvPr>
          <p:cNvCxnSpPr>
            <a:cxnSpLocks/>
            <a:stCxn id="31" idx="2"/>
            <a:endCxn id="33" idx="6"/>
          </p:cNvCxnSpPr>
          <p:nvPr/>
        </p:nvCxnSpPr>
        <p:spPr bwMode="auto">
          <a:xfrm flipH="1">
            <a:off x="6870686" y="3830289"/>
            <a:ext cx="1631100" cy="3476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08B85C2-A3EA-4E45-AE83-CE3C28DDD761}"/>
              </a:ext>
            </a:extLst>
          </p:cNvPr>
          <p:cNvCxnSpPr>
            <a:cxnSpLocks/>
            <a:stCxn id="35" idx="4"/>
            <a:endCxn id="31" idx="0"/>
          </p:cNvCxnSpPr>
          <p:nvPr/>
        </p:nvCxnSpPr>
        <p:spPr bwMode="auto">
          <a:xfrm>
            <a:off x="8748642" y="2481138"/>
            <a:ext cx="0" cy="11022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8A496ECE-FB82-4218-A1BF-83BC1F53DED1}"/>
              </a:ext>
            </a:extLst>
          </p:cNvPr>
          <p:cNvCxnSpPr>
            <a:cxnSpLocks/>
            <a:stCxn id="32" idx="6"/>
            <a:endCxn id="31" idx="3"/>
          </p:cNvCxnSpPr>
          <p:nvPr/>
        </p:nvCxnSpPr>
        <p:spPr bwMode="auto">
          <a:xfrm flipV="1">
            <a:off x="7317952" y="4004843"/>
            <a:ext cx="1256136" cy="92029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A698D50D-2A2A-43A9-9E05-6BCE3CB8867B}"/>
              </a:ext>
            </a:extLst>
          </p:cNvPr>
          <p:cNvCxnSpPr>
            <a:cxnSpLocks/>
            <a:stCxn id="8" idx="6"/>
            <a:endCxn id="35" idx="2"/>
          </p:cNvCxnSpPr>
          <p:nvPr/>
        </p:nvCxnSpPr>
        <p:spPr bwMode="auto">
          <a:xfrm>
            <a:off x="7904036" y="1992602"/>
            <a:ext cx="597750" cy="24168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6AC50C09-4211-4160-B5BA-91A016EFB0E2}"/>
              </a:ext>
            </a:extLst>
          </p:cNvPr>
          <p:cNvCxnSpPr>
            <a:cxnSpLocks/>
            <a:stCxn id="9" idx="4"/>
            <a:endCxn id="33" idx="0"/>
          </p:cNvCxnSpPr>
          <p:nvPr/>
        </p:nvCxnSpPr>
        <p:spPr bwMode="auto">
          <a:xfrm flipH="1">
            <a:off x="6623830" y="3564681"/>
            <a:ext cx="100694" cy="36637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29AD7221-6855-490D-9F77-E090BB0B2884}"/>
              </a:ext>
            </a:extLst>
          </p:cNvPr>
          <p:cNvCxnSpPr>
            <a:cxnSpLocks/>
            <a:stCxn id="30" idx="6"/>
            <a:endCxn id="34" idx="2"/>
          </p:cNvCxnSpPr>
          <p:nvPr/>
        </p:nvCxnSpPr>
        <p:spPr bwMode="auto">
          <a:xfrm>
            <a:off x="4559336" y="4835878"/>
            <a:ext cx="1073582" cy="5237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F1325948-2FA1-49D7-8B03-54D04B9F5E37}"/>
              </a:ext>
            </a:extLst>
          </p:cNvPr>
          <p:cNvCxnSpPr>
            <a:cxnSpLocks/>
            <a:stCxn id="30" idx="1"/>
            <a:endCxn id="16" idx="5"/>
          </p:cNvCxnSpPr>
          <p:nvPr/>
        </p:nvCxnSpPr>
        <p:spPr bwMode="auto">
          <a:xfrm flipH="1" flipV="1">
            <a:off x="3088738" y="3448714"/>
            <a:ext cx="1049188" cy="121261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C55F805-0F54-4A9F-BC3B-A7C9632D2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59034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Rectangle 93">
            <a:extLst>
              <a:ext uri="{FF2B5EF4-FFF2-40B4-BE49-F238E27FC236}">
                <a16:creationId xmlns:a16="http://schemas.microsoft.com/office/drawing/2014/main" id="{E4C1BF2F-2CAF-448C-84CC-D24070B1D843}"/>
              </a:ext>
            </a:extLst>
          </p:cNvPr>
          <p:cNvSpPr/>
          <p:nvPr/>
        </p:nvSpPr>
        <p:spPr>
          <a:xfrm>
            <a:off x="6421148" y="4314042"/>
            <a:ext cx="62191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  <a:r>
              <a:rPr lang="ro-RO" sz="2800" b="1" dirty="0">
                <a:latin typeface="Arial" charset="0"/>
              </a:rPr>
              <a:t>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48C4A364-5B41-43C8-A3AD-4CAFD51010C3}"/>
              </a:ext>
            </a:extLst>
          </p:cNvPr>
          <p:cNvSpPr/>
          <p:nvPr/>
        </p:nvSpPr>
        <p:spPr>
          <a:xfrm>
            <a:off x="6232963" y="4925749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4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9C063DC9-C831-42D3-B66D-7D18CE2E8E4E}"/>
              </a:ext>
            </a:extLst>
          </p:cNvPr>
          <p:cNvSpPr/>
          <p:nvPr/>
        </p:nvSpPr>
        <p:spPr>
          <a:xfrm>
            <a:off x="7867729" y="430569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11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A77072B0-3ADD-4082-B77B-B00383AA4438}"/>
              </a:ext>
            </a:extLst>
          </p:cNvPr>
          <p:cNvSpPr/>
          <p:nvPr/>
        </p:nvSpPr>
        <p:spPr>
          <a:xfrm>
            <a:off x="4718916" y="480119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7D197E47-E4DD-4445-9FA2-57E6305D2C3F}"/>
              </a:ext>
            </a:extLst>
          </p:cNvPr>
          <p:cNvSpPr/>
          <p:nvPr/>
        </p:nvSpPr>
        <p:spPr>
          <a:xfrm>
            <a:off x="4155542" y="404408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0AF62A28-99D6-4C97-8BB7-F0C23FCC68DA}"/>
              </a:ext>
            </a:extLst>
          </p:cNvPr>
          <p:cNvSpPr/>
          <p:nvPr/>
        </p:nvSpPr>
        <p:spPr>
          <a:xfrm>
            <a:off x="4209782" y="327240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C3155509-9BAE-4F37-9E10-2C7BE50346A1}"/>
              </a:ext>
            </a:extLst>
          </p:cNvPr>
          <p:cNvSpPr/>
          <p:nvPr/>
        </p:nvSpPr>
        <p:spPr>
          <a:xfrm>
            <a:off x="3184775" y="402586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782D31DA-5B9E-43A0-8DD6-37C0AF477AE6}"/>
              </a:ext>
            </a:extLst>
          </p:cNvPr>
          <p:cNvSpPr/>
          <p:nvPr/>
        </p:nvSpPr>
        <p:spPr>
          <a:xfrm>
            <a:off x="3326810" y="272602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4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8B663E60-A17F-48B6-8A6B-0DD11CD54235}"/>
              </a:ext>
            </a:extLst>
          </p:cNvPr>
          <p:cNvSpPr/>
          <p:nvPr/>
        </p:nvSpPr>
        <p:spPr>
          <a:xfrm>
            <a:off x="2825910" y="2410568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12F4FE6B-BAD1-4292-928A-B8033B4A4899}"/>
              </a:ext>
            </a:extLst>
          </p:cNvPr>
          <p:cNvSpPr/>
          <p:nvPr/>
        </p:nvSpPr>
        <p:spPr>
          <a:xfrm>
            <a:off x="3784042" y="227016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3A0EB36-C286-45D1-870B-5FDBB37A813E}"/>
              </a:ext>
            </a:extLst>
          </p:cNvPr>
          <p:cNvSpPr/>
          <p:nvPr/>
        </p:nvSpPr>
        <p:spPr bwMode="auto">
          <a:xfrm>
            <a:off x="8501786" y="198742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16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1C5F850E-4DB7-4027-A84F-41FB67CB6E82}"/>
              </a:ext>
            </a:extLst>
          </p:cNvPr>
          <p:cNvSpPr/>
          <p:nvPr/>
        </p:nvSpPr>
        <p:spPr>
          <a:xfrm>
            <a:off x="7978381" y="211862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30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BE394DC2-7CE5-4E5D-8EBF-EB5498655366}"/>
              </a:ext>
            </a:extLst>
          </p:cNvPr>
          <p:cNvSpPr/>
          <p:nvPr/>
        </p:nvSpPr>
        <p:spPr>
          <a:xfrm>
            <a:off x="7538768" y="2346132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3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29E19908-4B1B-4865-A840-3731B95A4B3F}"/>
              </a:ext>
            </a:extLst>
          </p:cNvPr>
          <p:cNvSpPr/>
          <p:nvPr/>
        </p:nvSpPr>
        <p:spPr>
          <a:xfrm>
            <a:off x="6853887" y="228149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7F6F1F3B-6769-464F-8DC4-F8D0EA7D68B1}"/>
              </a:ext>
            </a:extLst>
          </p:cNvPr>
          <p:cNvSpPr/>
          <p:nvPr/>
        </p:nvSpPr>
        <p:spPr>
          <a:xfrm>
            <a:off x="6570020" y="1724532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0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0BDC2F7D-3913-47E8-A09B-52E99DDC1007}"/>
              </a:ext>
            </a:extLst>
          </p:cNvPr>
          <p:cNvSpPr/>
          <p:nvPr/>
        </p:nvSpPr>
        <p:spPr>
          <a:xfrm>
            <a:off x="6190202" y="263962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BF2DF9D8-D7CC-4C1A-9D02-27BA82743C00}"/>
              </a:ext>
            </a:extLst>
          </p:cNvPr>
          <p:cNvSpPr/>
          <p:nvPr/>
        </p:nvSpPr>
        <p:spPr>
          <a:xfrm>
            <a:off x="7081439" y="313052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6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7809CF5B-759F-45DD-AA2E-4010F3CA606E}"/>
              </a:ext>
            </a:extLst>
          </p:cNvPr>
          <p:cNvSpPr/>
          <p:nvPr/>
        </p:nvSpPr>
        <p:spPr>
          <a:xfrm>
            <a:off x="8569619" y="298919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9B807350-0855-42A6-AE90-F8B139166C56}"/>
              </a:ext>
            </a:extLst>
          </p:cNvPr>
          <p:cNvSpPr/>
          <p:nvPr/>
        </p:nvSpPr>
        <p:spPr>
          <a:xfrm>
            <a:off x="7202742" y="3598545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3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23AEE12C-4DB8-4245-884F-33B51B068016}"/>
              </a:ext>
            </a:extLst>
          </p:cNvPr>
          <p:cNvSpPr/>
          <p:nvPr/>
        </p:nvSpPr>
        <p:spPr>
          <a:xfrm>
            <a:off x="6448830" y="354380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5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6F781F29-AE0F-4774-8258-D96A74FB60F8}"/>
              </a:ext>
            </a:extLst>
          </p:cNvPr>
          <p:cNvSpPr/>
          <p:nvPr/>
        </p:nvSpPr>
        <p:spPr>
          <a:xfrm>
            <a:off x="5078934" y="3674038"/>
            <a:ext cx="69039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15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5D2CD746-3465-4657-8760-B4E3AEDA4A4B}"/>
              </a:ext>
            </a:extLst>
          </p:cNvPr>
          <p:cNvSpPr/>
          <p:nvPr/>
        </p:nvSpPr>
        <p:spPr>
          <a:xfrm>
            <a:off x="5798324" y="417655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6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817EDD40-F90B-445D-B095-86516DB5404F}"/>
              </a:ext>
            </a:extLst>
          </p:cNvPr>
          <p:cNvSpPr/>
          <p:nvPr/>
        </p:nvSpPr>
        <p:spPr>
          <a:xfrm>
            <a:off x="5841846" y="329332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4D6F18A0-6AD8-4912-A4BB-F57C5C344AE7}"/>
              </a:ext>
            </a:extLst>
          </p:cNvPr>
          <p:cNvSpPr/>
          <p:nvPr/>
        </p:nvSpPr>
        <p:spPr>
          <a:xfrm>
            <a:off x="4861913" y="280471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6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F422BB9-6A7F-4BD2-9676-A6410BB10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solidFill>
                  <a:schemeClr val="accent2"/>
                </a:solidFill>
              </a:rPr>
              <a:t>Algoritmul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lui</a:t>
            </a:r>
            <a:r>
              <a:rPr lang="en-US" dirty="0">
                <a:solidFill>
                  <a:schemeClr val="accent2"/>
                </a:solidFill>
              </a:rPr>
              <a:t> Kruskal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A61D0B8-8FDE-43F7-AAE0-952163293C76}"/>
              </a:ext>
            </a:extLst>
          </p:cNvPr>
          <p:cNvSpPr/>
          <p:nvPr/>
        </p:nvSpPr>
        <p:spPr bwMode="auto">
          <a:xfrm>
            <a:off x="7410324" y="174574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E6259CB-7C3A-440D-B9C6-CFCA86F52B2C}"/>
              </a:ext>
            </a:extLst>
          </p:cNvPr>
          <p:cNvSpPr/>
          <p:nvPr/>
        </p:nvSpPr>
        <p:spPr bwMode="auto">
          <a:xfrm>
            <a:off x="6477668" y="307096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9215D6D-AEC4-42D2-BA6E-BE865345ADAD}"/>
              </a:ext>
            </a:extLst>
          </p:cNvPr>
          <p:cNvSpPr/>
          <p:nvPr/>
        </p:nvSpPr>
        <p:spPr bwMode="auto">
          <a:xfrm>
            <a:off x="7904036" y="282411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3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2784EC8-90EF-4911-B596-D7A9F219B1FD}"/>
              </a:ext>
            </a:extLst>
          </p:cNvPr>
          <p:cNvSpPr/>
          <p:nvPr/>
        </p:nvSpPr>
        <p:spPr bwMode="auto">
          <a:xfrm>
            <a:off x="6372836" y="2174371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4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DA3A207-BD67-41C1-AB61-078C67E0C605}"/>
              </a:ext>
            </a:extLst>
          </p:cNvPr>
          <p:cNvSpPr/>
          <p:nvPr/>
        </p:nvSpPr>
        <p:spPr bwMode="auto">
          <a:xfrm>
            <a:off x="5567321" y="311260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5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309AEE6-D48D-45B6-A204-DFDAAC81B611}"/>
              </a:ext>
            </a:extLst>
          </p:cNvPr>
          <p:cNvSpPr/>
          <p:nvPr/>
        </p:nvSpPr>
        <p:spPr bwMode="auto">
          <a:xfrm>
            <a:off x="5003022" y="2206538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6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9486A59-3A13-43D7-AB65-E823DAF43242}"/>
              </a:ext>
            </a:extLst>
          </p:cNvPr>
          <p:cNvSpPr/>
          <p:nvPr/>
        </p:nvSpPr>
        <p:spPr bwMode="auto">
          <a:xfrm>
            <a:off x="4225203" y="286574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7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0BD98AC-79D0-4269-83B6-23C5B4783668}"/>
              </a:ext>
            </a:extLst>
          </p:cNvPr>
          <p:cNvSpPr/>
          <p:nvPr/>
        </p:nvSpPr>
        <p:spPr bwMode="auto">
          <a:xfrm>
            <a:off x="3393295" y="210726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8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C2BB258-7F61-47F3-83FF-B2B79C5346B5}"/>
              </a:ext>
            </a:extLst>
          </p:cNvPr>
          <p:cNvSpPr/>
          <p:nvPr/>
        </p:nvSpPr>
        <p:spPr bwMode="auto">
          <a:xfrm>
            <a:off x="2667328" y="302730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9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9C1B811-70F4-43BE-8227-71A98FD546F7}"/>
              </a:ext>
            </a:extLst>
          </p:cNvPr>
          <p:cNvCxnSpPr>
            <a:cxnSpLocks/>
            <a:stCxn id="16" idx="7"/>
            <a:endCxn id="15" idx="3"/>
          </p:cNvCxnSpPr>
          <p:nvPr/>
        </p:nvCxnSpPr>
        <p:spPr bwMode="auto">
          <a:xfrm flipV="1">
            <a:off x="3088739" y="2528672"/>
            <a:ext cx="376859" cy="57093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293B9C4-59B7-496F-8549-F8DD3AF9D3F4}"/>
              </a:ext>
            </a:extLst>
          </p:cNvPr>
          <p:cNvCxnSpPr>
            <a:cxnSpLocks/>
            <a:stCxn id="16" idx="6"/>
            <a:endCxn id="14" idx="2"/>
          </p:cNvCxnSpPr>
          <p:nvPr/>
        </p:nvCxnSpPr>
        <p:spPr bwMode="auto">
          <a:xfrm flipV="1">
            <a:off x="3161041" y="3112604"/>
            <a:ext cx="1064163" cy="1615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DC1FF99-849E-4247-A76C-B02EE7BE3F84}"/>
              </a:ext>
            </a:extLst>
          </p:cNvPr>
          <p:cNvCxnSpPr>
            <a:cxnSpLocks/>
            <a:stCxn id="14" idx="6"/>
            <a:endCxn id="12" idx="2"/>
          </p:cNvCxnSpPr>
          <p:nvPr/>
        </p:nvCxnSpPr>
        <p:spPr bwMode="auto">
          <a:xfrm>
            <a:off x="4718915" y="3112603"/>
            <a:ext cx="84840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2353525-5FF7-43E9-BA27-FA0B44A62FA6}"/>
              </a:ext>
            </a:extLst>
          </p:cNvPr>
          <p:cNvCxnSpPr>
            <a:cxnSpLocks/>
            <a:stCxn id="14" idx="1"/>
            <a:endCxn id="15" idx="5"/>
          </p:cNvCxnSpPr>
          <p:nvPr/>
        </p:nvCxnSpPr>
        <p:spPr bwMode="auto">
          <a:xfrm flipH="1" flipV="1">
            <a:off x="3814705" y="2528673"/>
            <a:ext cx="482800" cy="40937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40EA462-DB64-44AE-9CE7-25B1CB5D5FE5}"/>
              </a:ext>
            </a:extLst>
          </p:cNvPr>
          <p:cNvCxnSpPr>
            <a:cxnSpLocks/>
            <a:stCxn id="12" idx="6"/>
            <a:endCxn id="9" idx="3"/>
          </p:cNvCxnSpPr>
          <p:nvPr/>
        </p:nvCxnSpPr>
        <p:spPr bwMode="auto">
          <a:xfrm>
            <a:off x="6061034" y="3359459"/>
            <a:ext cx="488937" cy="13292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A6ACBE3-A358-4126-8E8B-83550041F3A1}"/>
              </a:ext>
            </a:extLst>
          </p:cNvPr>
          <p:cNvCxnSpPr>
            <a:cxnSpLocks/>
            <a:stCxn id="9" idx="0"/>
            <a:endCxn id="11" idx="4"/>
          </p:cNvCxnSpPr>
          <p:nvPr/>
        </p:nvCxnSpPr>
        <p:spPr bwMode="auto">
          <a:xfrm flipH="1" flipV="1">
            <a:off x="6619692" y="2668083"/>
            <a:ext cx="104832" cy="40288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0EABC46-0ECC-4308-8D40-C8B2CE964074}"/>
              </a:ext>
            </a:extLst>
          </p:cNvPr>
          <p:cNvCxnSpPr>
            <a:cxnSpLocks/>
            <a:stCxn id="11" idx="7"/>
            <a:endCxn id="8" idx="2"/>
          </p:cNvCxnSpPr>
          <p:nvPr/>
        </p:nvCxnSpPr>
        <p:spPr bwMode="auto">
          <a:xfrm flipV="1">
            <a:off x="6794246" y="1992603"/>
            <a:ext cx="616078" cy="2540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F27AFDE-B944-47E3-A205-AE0DF90CBB62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 bwMode="auto">
          <a:xfrm flipH="1">
            <a:off x="6899078" y="2239459"/>
            <a:ext cx="758102" cy="90381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B3C8EC8-C969-4459-838F-03996380ECF8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 bwMode="auto">
          <a:xfrm flipV="1">
            <a:off x="6971380" y="3070969"/>
            <a:ext cx="93265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4145B65-C9C0-4C7F-BA50-A3292FC5D453}"/>
              </a:ext>
            </a:extLst>
          </p:cNvPr>
          <p:cNvCxnSpPr>
            <a:cxnSpLocks/>
            <a:stCxn id="10" idx="0"/>
            <a:endCxn id="8" idx="5"/>
          </p:cNvCxnSpPr>
          <p:nvPr/>
        </p:nvCxnSpPr>
        <p:spPr bwMode="auto">
          <a:xfrm flipH="1" flipV="1">
            <a:off x="7831734" y="2167157"/>
            <a:ext cx="319158" cy="6569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8B6149B4-5D23-4526-BE8A-86B06C5A75CE}"/>
              </a:ext>
            </a:extLst>
          </p:cNvPr>
          <p:cNvSpPr/>
          <p:nvPr/>
        </p:nvSpPr>
        <p:spPr bwMode="auto">
          <a:xfrm>
            <a:off x="4058326" y="358051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11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75569835-BEC0-475C-9A65-BAC9EF1C0503}"/>
              </a:ext>
            </a:extLst>
          </p:cNvPr>
          <p:cNvSpPr/>
          <p:nvPr/>
        </p:nvSpPr>
        <p:spPr bwMode="auto">
          <a:xfrm>
            <a:off x="4065624" y="458902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14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F44D038-2036-4D61-81D8-57BC5E3671CA}"/>
              </a:ext>
            </a:extLst>
          </p:cNvPr>
          <p:cNvSpPr/>
          <p:nvPr/>
        </p:nvSpPr>
        <p:spPr bwMode="auto">
          <a:xfrm>
            <a:off x="8501786" y="358343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15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F862C70-CEA3-4685-8319-B7D3CF9EEA3B}"/>
              </a:ext>
            </a:extLst>
          </p:cNvPr>
          <p:cNvSpPr/>
          <p:nvPr/>
        </p:nvSpPr>
        <p:spPr bwMode="auto">
          <a:xfrm>
            <a:off x="6824240" y="467827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13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D9AFF45C-7426-4848-8132-A5C3DDC04B12}"/>
              </a:ext>
            </a:extLst>
          </p:cNvPr>
          <p:cNvSpPr/>
          <p:nvPr/>
        </p:nvSpPr>
        <p:spPr bwMode="auto">
          <a:xfrm>
            <a:off x="6376974" y="393105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latin typeface="Arial" charset="0"/>
              </a:rPr>
              <a:t>10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659C9AD-1080-4C3A-8C72-A555F0A5216A}"/>
              </a:ext>
            </a:extLst>
          </p:cNvPr>
          <p:cNvSpPr/>
          <p:nvPr/>
        </p:nvSpPr>
        <p:spPr bwMode="auto">
          <a:xfrm>
            <a:off x="5632918" y="464139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12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FDE1BEF-1612-41B6-8299-55E8EF2E397C}"/>
              </a:ext>
            </a:extLst>
          </p:cNvPr>
          <p:cNvCxnSpPr>
            <a:cxnSpLocks/>
            <a:stCxn id="14" idx="4"/>
            <a:endCxn id="28" idx="0"/>
          </p:cNvCxnSpPr>
          <p:nvPr/>
        </p:nvCxnSpPr>
        <p:spPr bwMode="auto">
          <a:xfrm flipH="1">
            <a:off x="4305183" y="3359459"/>
            <a:ext cx="166877" cy="22105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CBA9CB5-6CA6-429C-896E-A79D6330B255}"/>
              </a:ext>
            </a:extLst>
          </p:cNvPr>
          <p:cNvCxnSpPr>
            <a:cxnSpLocks/>
            <a:stCxn id="14" idx="5"/>
            <a:endCxn id="34" idx="1"/>
          </p:cNvCxnSpPr>
          <p:nvPr/>
        </p:nvCxnSpPr>
        <p:spPr bwMode="auto">
          <a:xfrm>
            <a:off x="4646614" y="3287158"/>
            <a:ext cx="1058607" cy="142653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66CA45E-ACAF-4724-8040-378A71E2499B}"/>
              </a:ext>
            </a:extLst>
          </p:cNvPr>
          <p:cNvCxnSpPr>
            <a:cxnSpLocks/>
            <a:stCxn id="28" idx="4"/>
            <a:endCxn id="30" idx="0"/>
          </p:cNvCxnSpPr>
          <p:nvPr/>
        </p:nvCxnSpPr>
        <p:spPr bwMode="auto">
          <a:xfrm>
            <a:off x="4305182" y="4074230"/>
            <a:ext cx="7298" cy="51479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448965F-BD58-4126-80A4-20012DD1D189}"/>
              </a:ext>
            </a:extLst>
          </p:cNvPr>
          <p:cNvCxnSpPr>
            <a:cxnSpLocks/>
            <a:stCxn id="34" idx="7"/>
            <a:endCxn id="33" idx="3"/>
          </p:cNvCxnSpPr>
          <p:nvPr/>
        </p:nvCxnSpPr>
        <p:spPr bwMode="auto">
          <a:xfrm flipV="1">
            <a:off x="6054328" y="4352470"/>
            <a:ext cx="394948" cy="3612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861C38C-382E-4E92-B32D-0427C39679E6}"/>
              </a:ext>
            </a:extLst>
          </p:cNvPr>
          <p:cNvCxnSpPr>
            <a:cxnSpLocks/>
            <a:stCxn id="33" idx="5"/>
            <a:endCxn id="32" idx="0"/>
          </p:cNvCxnSpPr>
          <p:nvPr/>
        </p:nvCxnSpPr>
        <p:spPr bwMode="auto">
          <a:xfrm>
            <a:off x="6798384" y="4352469"/>
            <a:ext cx="272712" cy="32580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9D2EB0D-29B5-438C-883D-FFEB02FECCCD}"/>
              </a:ext>
            </a:extLst>
          </p:cNvPr>
          <p:cNvCxnSpPr>
            <a:cxnSpLocks/>
            <a:stCxn id="32" idx="2"/>
            <a:endCxn id="34" idx="5"/>
          </p:cNvCxnSpPr>
          <p:nvPr/>
        </p:nvCxnSpPr>
        <p:spPr bwMode="auto">
          <a:xfrm flipH="1">
            <a:off x="6054328" y="4925134"/>
            <a:ext cx="769912" cy="1376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BF75897-25E0-42BC-9FDA-9CDBCCF25B21}"/>
              </a:ext>
            </a:extLst>
          </p:cNvPr>
          <p:cNvCxnSpPr>
            <a:cxnSpLocks/>
            <a:stCxn id="31" idx="2"/>
            <a:endCxn id="33" idx="6"/>
          </p:cNvCxnSpPr>
          <p:nvPr/>
        </p:nvCxnSpPr>
        <p:spPr bwMode="auto">
          <a:xfrm flipH="1">
            <a:off x="6870686" y="3830289"/>
            <a:ext cx="1631100" cy="3476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08B85C2-A3EA-4E45-AE83-CE3C28DDD761}"/>
              </a:ext>
            </a:extLst>
          </p:cNvPr>
          <p:cNvCxnSpPr>
            <a:cxnSpLocks/>
            <a:stCxn id="35" idx="4"/>
            <a:endCxn id="31" idx="0"/>
          </p:cNvCxnSpPr>
          <p:nvPr/>
        </p:nvCxnSpPr>
        <p:spPr bwMode="auto">
          <a:xfrm>
            <a:off x="8748642" y="2481138"/>
            <a:ext cx="0" cy="11022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8A496ECE-FB82-4218-A1BF-83BC1F53DED1}"/>
              </a:ext>
            </a:extLst>
          </p:cNvPr>
          <p:cNvCxnSpPr>
            <a:cxnSpLocks/>
            <a:stCxn id="32" idx="6"/>
            <a:endCxn id="31" idx="3"/>
          </p:cNvCxnSpPr>
          <p:nvPr/>
        </p:nvCxnSpPr>
        <p:spPr bwMode="auto">
          <a:xfrm flipV="1">
            <a:off x="7317952" y="4004843"/>
            <a:ext cx="1256136" cy="92029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A698D50D-2A2A-43A9-9E05-6BCE3CB8867B}"/>
              </a:ext>
            </a:extLst>
          </p:cNvPr>
          <p:cNvCxnSpPr>
            <a:cxnSpLocks/>
            <a:stCxn id="8" idx="6"/>
            <a:endCxn id="35" idx="2"/>
          </p:cNvCxnSpPr>
          <p:nvPr/>
        </p:nvCxnSpPr>
        <p:spPr bwMode="auto">
          <a:xfrm>
            <a:off x="7904036" y="1992602"/>
            <a:ext cx="597750" cy="24168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6AC50C09-4211-4160-B5BA-91A016EFB0E2}"/>
              </a:ext>
            </a:extLst>
          </p:cNvPr>
          <p:cNvCxnSpPr>
            <a:cxnSpLocks/>
            <a:stCxn id="9" idx="4"/>
            <a:endCxn id="33" idx="0"/>
          </p:cNvCxnSpPr>
          <p:nvPr/>
        </p:nvCxnSpPr>
        <p:spPr bwMode="auto">
          <a:xfrm flipH="1">
            <a:off x="6623830" y="3564681"/>
            <a:ext cx="100694" cy="36637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29AD7221-6855-490D-9F77-E090BB0B2884}"/>
              </a:ext>
            </a:extLst>
          </p:cNvPr>
          <p:cNvCxnSpPr>
            <a:cxnSpLocks/>
            <a:stCxn id="30" idx="6"/>
            <a:endCxn id="34" idx="2"/>
          </p:cNvCxnSpPr>
          <p:nvPr/>
        </p:nvCxnSpPr>
        <p:spPr bwMode="auto">
          <a:xfrm>
            <a:off x="4559336" y="4835878"/>
            <a:ext cx="1073582" cy="5237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F1325948-2FA1-49D7-8B03-54D04B9F5E37}"/>
              </a:ext>
            </a:extLst>
          </p:cNvPr>
          <p:cNvCxnSpPr>
            <a:cxnSpLocks/>
            <a:stCxn id="30" idx="1"/>
            <a:endCxn id="16" idx="5"/>
          </p:cNvCxnSpPr>
          <p:nvPr/>
        </p:nvCxnSpPr>
        <p:spPr bwMode="auto">
          <a:xfrm flipH="1" flipV="1">
            <a:off x="3088738" y="3448714"/>
            <a:ext cx="1049188" cy="121261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C67C814-3CCE-46A2-9E36-AE70ABC07D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02183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Rectangle 93">
            <a:extLst>
              <a:ext uri="{FF2B5EF4-FFF2-40B4-BE49-F238E27FC236}">
                <a16:creationId xmlns:a16="http://schemas.microsoft.com/office/drawing/2014/main" id="{E4C1BF2F-2CAF-448C-84CC-D24070B1D843}"/>
              </a:ext>
            </a:extLst>
          </p:cNvPr>
          <p:cNvSpPr/>
          <p:nvPr/>
        </p:nvSpPr>
        <p:spPr>
          <a:xfrm>
            <a:off x="6421148" y="4314042"/>
            <a:ext cx="62191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  <a:r>
              <a:rPr lang="ro-RO" sz="2800" b="1" dirty="0">
                <a:latin typeface="Arial" charset="0"/>
              </a:rPr>
              <a:t>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48C4A364-5B41-43C8-A3AD-4CAFD51010C3}"/>
              </a:ext>
            </a:extLst>
          </p:cNvPr>
          <p:cNvSpPr/>
          <p:nvPr/>
        </p:nvSpPr>
        <p:spPr>
          <a:xfrm>
            <a:off x="6232963" y="4925749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4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9C063DC9-C831-42D3-B66D-7D18CE2E8E4E}"/>
              </a:ext>
            </a:extLst>
          </p:cNvPr>
          <p:cNvSpPr/>
          <p:nvPr/>
        </p:nvSpPr>
        <p:spPr>
          <a:xfrm>
            <a:off x="7867729" y="430569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11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A77072B0-3ADD-4082-B77B-B00383AA4438}"/>
              </a:ext>
            </a:extLst>
          </p:cNvPr>
          <p:cNvSpPr/>
          <p:nvPr/>
        </p:nvSpPr>
        <p:spPr>
          <a:xfrm>
            <a:off x="4718916" y="480119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7D197E47-E4DD-4445-9FA2-57E6305D2C3F}"/>
              </a:ext>
            </a:extLst>
          </p:cNvPr>
          <p:cNvSpPr/>
          <p:nvPr/>
        </p:nvSpPr>
        <p:spPr>
          <a:xfrm>
            <a:off x="4155542" y="404408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0AF62A28-99D6-4C97-8BB7-F0C23FCC68DA}"/>
              </a:ext>
            </a:extLst>
          </p:cNvPr>
          <p:cNvSpPr/>
          <p:nvPr/>
        </p:nvSpPr>
        <p:spPr>
          <a:xfrm>
            <a:off x="4209782" y="327240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C3155509-9BAE-4F37-9E10-2C7BE50346A1}"/>
              </a:ext>
            </a:extLst>
          </p:cNvPr>
          <p:cNvSpPr/>
          <p:nvPr/>
        </p:nvSpPr>
        <p:spPr>
          <a:xfrm>
            <a:off x="3184775" y="402586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782D31DA-5B9E-43A0-8DD6-37C0AF477AE6}"/>
              </a:ext>
            </a:extLst>
          </p:cNvPr>
          <p:cNvSpPr/>
          <p:nvPr/>
        </p:nvSpPr>
        <p:spPr>
          <a:xfrm>
            <a:off x="3326810" y="272602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4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8B663E60-A17F-48B6-8A6B-0DD11CD54235}"/>
              </a:ext>
            </a:extLst>
          </p:cNvPr>
          <p:cNvSpPr/>
          <p:nvPr/>
        </p:nvSpPr>
        <p:spPr>
          <a:xfrm>
            <a:off x="2825910" y="2410568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12F4FE6B-BAD1-4292-928A-B8033B4A4899}"/>
              </a:ext>
            </a:extLst>
          </p:cNvPr>
          <p:cNvSpPr/>
          <p:nvPr/>
        </p:nvSpPr>
        <p:spPr>
          <a:xfrm>
            <a:off x="3784042" y="227016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3A0EB36-C286-45D1-870B-5FDBB37A813E}"/>
              </a:ext>
            </a:extLst>
          </p:cNvPr>
          <p:cNvSpPr/>
          <p:nvPr/>
        </p:nvSpPr>
        <p:spPr bwMode="auto">
          <a:xfrm>
            <a:off x="8501786" y="198742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16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1C5F850E-4DB7-4027-A84F-41FB67CB6E82}"/>
              </a:ext>
            </a:extLst>
          </p:cNvPr>
          <p:cNvSpPr/>
          <p:nvPr/>
        </p:nvSpPr>
        <p:spPr>
          <a:xfrm>
            <a:off x="7978381" y="211862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30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BE394DC2-7CE5-4E5D-8EBF-EB5498655366}"/>
              </a:ext>
            </a:extLst>
          </p:cNvPr>
          <p:cNvSpPr/>
          <p:nvPr/>
        </p:nvSpPr>
        <p:spPr>
          <a:xfrm>
            <a:off x="7538768" y="2346132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3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29E19908-4B1B-4865-A840-3731B95A4B3F}"/>
              </a:ext>
            </a:extLst>
          </p:cNvPr>
          <p:cNvSpPr/>
          <p:nvPr/>
        </p:nvSpPr>
        <p:spPr>
          <a:xfrm>
            <a:off x="6853887" y="228149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7F6F1F3B-6769-464F-8DC4-F8D0EA7D68B1}"/>
              </a:ext>
            </a:extLst>
          </p:cNvPr>
          <p:cNvSpPr/>
          <p:nvPr/>
        </p:nvSpPr>
        <p:spPr>
          <a:xfrm>
            <a:off x="6570020" y="1724532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0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0BDC2F7D-3913-47E8-A09B-52E99DDC1007}"/>
              </a:ext>
            </a:extLst>
          </p:cNvPr>
          <p:cNvSpPr/>
          <p:nvPr/>
        </p:nvSpPr>
        <p:spPr>
          <a:xfrm>
            <a:off x="6190202" y="263962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BF2DF9D8-D7CC-4C1A-9D02-27BA82743C00}"/>
              </a:ext>
            </a:extLst>
          </p:cNvPr>
          <p:cNvSpPr/>
          <p:nvPr/>
        </p:nvSpPr>
        <p:spPr>
          <a:xfrm>
            <a:off x="7081439" y="313052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6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7809CF5B-759F-45DD-AA2E-4010F3CA606E}"/>
              </a:ext>
            </a:extLst>
          </p:cNvPr>
          <p:cNvSpPr/>
          <p:nvPr/>
        </p:nvSpPr>
        <p:spPr>
          <a:xfrm>
            <a:off x="8569619" y="298919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9B807350-0855-42A6-AE90-F8B139166C56}"/>
              </a:ext>
            </a:extLst>
          </p:cNvPr>
          <p:cNvSpPr/>
          <p:nvPr/>
        </p:nvSpPr>
        <p:spPr>
          <a:xfrm>
            <a:off x="7202742" y="3598545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3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23AEE12C-4DB8-4245-884F-33B51B068016}"/>
              </a:ext>
            </a:extLst>
          </p:cNvPr>
          <p:cNvSpPr/>
          <p:nvPr/>
        </p:nvSpPr>
        <p:spPr>
          <a:xfrm>
            <a:off x="6448830" y="354380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5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6F781F29-AE0F-4774-8258-D96A74FB60F8}"/>
              </a:ext>
            </a:extLst>
          </p:cNvPr>
          <p:cNvSpPr/>
          <p:nvPr/>
        </p:nvSpPr>
        <p:spPr>
          <a:xfrm>
            <a:off x="5078934" y="3674038"/>
            <a:ext cx="69039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15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5D2CD746-3465-4657-8760-B4E3AEDA4A4B}"/>
              </a:ext>
            </a:extLst>
          </p:cNvPr>
          <p:cNvSpPr/>
          <p:nvPr/>
        </p:nvSpPr>
        <p:spPr>
          <a:xfrm>
            <a:off x="5798324" y="417655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6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817EDD40-F90B-445D-B095-86516DB5404F}"/>
              </a:ext>
            </a:extLst>
          </p:cNvPr>
          <p:cNvSpPr/>
          <p:nvPr/>
        </p:nvSpPr>
        <p:spPr>
          <a:xfrm>
            <a:off x="5841846" y="329332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4D6F18A0-6AD8-4912-A4BB-F57C5C344AE7}"/>
              </a:ext>
            </a:extLst>
          </p:cNvPr>
          <p:cNvSpPr/>
          <p:nvPr/>
        </p:nvSpPr>
        <p:spPr>
          <a:xfrm>
            <a:off x="4861913" y="280471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6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F422BB9-6A7F-4BD2-9676-A6410BB10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solidFill>
                  <a:schemeClr val="accent2"/>
                </a:solidFill>
              </a:rPr>
              <a:t>Algoritmul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lui</a:t>
            </a:r>
            <a:r>
              <a:rPr lang="en-US" dirty="0">
                <a:solidFill>
                  <a:schemeClr val="accent2"/>
                </a:solidFill>
              </a:rPr>
              <a:t> Kruskal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A61D0B8-8FDE-43F7-AAE0-952163293C76}"/>
              </a:ext>
            </a:extLst>
          </p:cNvPr>
          <p:cNvSpPr/>
          <p:nvPr/>
        </p:nvSpPr>
        <p:spPr bwMode="auto">
          <a:xfrm>
            <a:off x="7410324" y="174574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E6259CB-7C3A-440D-B9C6-CFCA86F52B2C}"/>
              </a:ext>
            </a:extLst>
          </p:cNvPr>
          <p:cNvSpPr/>
          <p:nvPr/>
        </p:nvSpPr>
        <p:spPr bwMode="auto">
          <a:xfrm>
            <a:off x="6477668" y="307096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9215D6D-AEC4-42D2-BA6E-BE865345ADAD}"/>
              </a:ext>
            </a:extLst>
          </p:cNvPr>
          <p:cNvSpPr/>
          <p:nvPr/>
        </p:nvSpPr>
        <p:spPr bwMode="auto">
          <a:xfrm>
            <a:off x="7904036" y="282411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3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2784EC8-90EF-4911-B596-D7A9F219B1FD}"/>
              </a:ext>
            </a:extLst>
          </p:cNvPr>
          <p:cNvSpPr/>
          <p:nvPr/>
        </p:nvSpPr>
        <p:spPr bwMode="auto">
          <a:xfrm>
            <a:off x="6372836" y="2174371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4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DA3A207-BD67-41C1-AB61-078C67E0C605}"/>
              </a:ext>
            </a:extLst>
          </p:cNvPr>
          <p:cNvSpPr/>
          <p:nvPr/>
        </p:nvSpPr>
        <p:spPr bwMode="auto">
          <a:xfrm>
            <a:off x="5567321" y="311260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5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309AEE6-D48D-45B6-A204-DFDAAC81B611}"/>
              </a:ext>
            </a:extLst>
          </p:cNvPr>
          <p:cNvSpPr/>
          <p:nvPr/>
        </p:nvSpPr>
        <p:spPr bwMode="auto">
          <a:xfrm>
            <a:off x="5003022" y="2206538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6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9486A59-3A13-43D7-AB65-E823DAF43242}"/>
              </a:ext>
            </a:extLst>
          </p:cNvPr>
          <p:cNvSpPr/>
          <p:nvPr/>
        </p:nvSpPr>
        <p:spPr bwMode="auto">
          <a:xfrm>
            <a:off x="4225203" y="286574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7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0BD98AC-79D0-4269-83B6-23C5B4783668}"/>
              </a:ext>
            </a:extLst>
          </p:cNvPr>
          <p:cNvSpPr/>
          <p:nvPr/>
        </p:nvSpPr>
        <p:spPr bwMode="auto">
          <a:xfrm>
            <a:off x="3393295" y="210726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8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C2BB258-7F61-47F3-83FF-B2B79C5346B5}"/>
              </a:ext>
            </a:extLst>
          </p:cNvPr>
          <p:cNvSpPr/>
          <p:nvPr/>
        </p:nvSpPr>
        <p:spPr bwMode="auto">
          <a:xfrm>
            <a:off x="2667328" y="302730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9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9C1B811-70F4-43BE-8227-71A98FD546F7}"/>
              </a:ext>
            </a:extLst>
          </p:cNvPr>
          <p:cNvCxnSpPr>
            <a:cxnSpLocks/>
            <a:stCxn id="16" idx="7"/>
            <a:endCxn id="15" idx="3"/>
          </p:cNvCxnSpPr>
          <p:nvPr/>
        </p:nvCxnSpPr>
        <p:spPr bwMode="auto">
          <a:xfrm flipV="1">
            <a:off x="3088739" y="2528672"/>
            <a:ext cx="376859" cy="57093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293B9C4-59B7-496F-8549-F8DD3AF9D3F4}"/>
              </a:ext>
            </a:extLst>
          </p:cNvPr>
          <p:cNvCxnSpPr>
            <a:cxnSpLocks/>
            <a:stCxn id="16" idx="6"/>
            <a:endCxn id="14" idx="2"/>
          </p:cNvCxnSpPr>
          <p:nvPr/>
        </p:nvCxnSpPr>
        <p:spPr bwMode="auto">
          <a:xfrm flipV="1">
            <a:off x="3161041" y="3112604"/>
            <a:ext cx="1064163" cy="1615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DC1FF99-849E-4247-A76C-B02EE7BE3F84}"/>
              </a:ext>
            </a:extLst>
          </p:cNvPr>
          <p:cNvCxnSpPr>
            <a:cxnSpLocks/>
            <a:stCxn id="14" idx="6"/>
            <a:endCxn id="12" idx="2"/>
          </p:cNvCxnSpPr>
          <p:nvPr/>
        </p:nvCxnSpPr>
        <p:spPr bwMode="auto">
          <a:xfrm>
            <a:off x="4718915" y="3112603"/>
            <a:ext cx="84840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2353525-5FF7-43E9-BA27-FA0B44A62FA6}"/>
              </a:ext>
            </a:extLst>
          </p:cNvPr>
          <p:cNvCxnSpPr>
            <a:cxnSpLocks/>
            <a:stCxn id="14" idx="1"/>
            <a:endCxn id="15" idx="5"/>
          </p:cNvCxnSpPr>
          <p:nvPr/>
        </p:nvCxnSpPr>
        <p:spPr bwMode="auto">
          <a:xfrm flipH="1" flipV="1">
            <a:off x="3814705" y="2528673"/>
            <a:ext cx="482800" cy="40937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40EA462-DB64-44AE-9CE7-25B1CB5D5FE5}"/>
              </a:ext>
            </a:extLst>
          </p:cNvPr>
          <p:cNvCxnSpPr>
            <a:cxnSpLocks/>
            <a:stCxn id="12" idx="6"/>
            <a:endCxn id="9" idx="3"/>
          </p:cNvCxnSpPr>
          <p:nvPr/>
        </p:nvCxnSpPr>
        <p:spPr bwMode="auto">
          <a:xfrm>
            <a:off x="6061034" y="3359459"/>
            <a:ext cx="488937" cy="13292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A6ACBE3-A358-4126-8E8B-83550041F3A1}"/>
              </a:ext>
            </a:extLst>
          </p:cNvPr>
          <p:cNvCxnSpPr>
            <a:cxnSpLocks/>
            <a:stCxn id="9" idx="0"/>
            <a:endCxn id="11" idx="4"/>
          </p:cNvCxnSpPr>
          <p:nvPr/>
        </p:nvCxnSpPr>
        <p:spPr bwMode="auto">
          <a:xfrm flipH="1" flipV="1">
            <a:off x="6619692" y="2668083"/>
            <a:ext cx="104832" cy="40288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0EABC46-0ECC-4308-8D40-C8B2CE964074}"/>
              </a:ext>
            </a:extLst>
          </p:cNvPr>
          <p:cNvCxnSpPr>
            <a:cxnSpLocks/>
            <a:stCxn id="11" idx="7"/>
            <a:endCxn id="8" idx="2"/>
          </p:cNvCxnSpPr>
          <p:nvPr/>
        </p:nvCxnSpPr>
        <p:spPr bwMode="auto">
          <a:xfrm flipV="1">
            <a:off x="6794246" y="1992603"/>
            <a:ext cx="616078" cy="2540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F27AFDE-B944-47E3-A205-AE0DF90CBB62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 bwMode="auto">
          <a:xfrm flipH="1">
            <a:off x="6899078" y="2239459"/>
            <a:ext cx="758102" cy="90381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B3C8EC8-C969-4459-838F-03996380ECF8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 bwMode="auto">
          <a:xfrm flipV="1">
            <a:off x="6971380" y="3070969"/>
            <a:ext cx="93265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4145B65-C9C0-4C7F-BA50-A3292FC5D453}"/>
              </a:ext>
            </a:extLst>
          </p:cNvPr>
          <p:cNvCxnSpPr>
            <a:cxnSpLocks/>
            <a:stCxn id="10" idx="0"/>
            <a:endCxn id="8" idx="5"/>
          </p:cNvCxnSpPr>
          <p:nvPr/>
        </p:nvCxnSpPr>
        <p:spPr bwMode="auto">
          <a:xfrm flipH="1" flipV="1">
            <a:off x="7831734" y="2167157"/>
            <a:ext cx="319158" cy="6569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8B6149B4-5D23-4526-BE8A-86B06C5A75CE}"/>
              </a:ext>
            </a:extLst>
          </p:cNvPr>
          <p:cNvSpPr/>
          <p:nvPr/>
        </p:nvSpPr>
        <p:spPr bwMode="auto">
          <a:xfrm>
            <a:off x="4058326" y="358051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11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75569835-BEC0-475C-9A65-BAC9EF1C0503}"/>
              </a:ext>
            </a:extLst>
          </p:cNvPr>
          <p:cNvSpPr/>
          <p:nvPr/>
        </p:nvSpPr>
        <p:spPr bwMode="auto">
          <a:xfrm>
            <a:off x="4065624" y="458902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14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F44D038-2036-4D61-81D8-57BC5E3671CA}"/>
              </a:ext>
            </a:extLst>
          </p:cNvPr>
          <p:cNvSpPr/>
          <p:nvPr/>
        </p:nvSpPr>
        <p:spPr bwMode="auto">
          <a:xfrm>
            <a:off x="8501786" y="358343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15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F862C70-CEA3-4685-8319-B7D3CF9EEA3B}"/>
              </a:ext>
            </a:extLst>
          </p:cNvPr>
          <p:cNvSpPr/>
          <p:nvPr/>
        </p:nvSpPr>
        <p:spPr bwMode="auto">
          <a:xfrm>
            <a:off x="6824240" y="467827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13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D9AFF45C-7426-4848-8132-A5C3DDC04B12}"/>
              </a:ext>
            </a:extLst>
          </p:cNvPr>
          <p:cNvSpPr/>
          <p:nvPr/>
        </p:nvSpPr>
        <p:spPr bwMode="auto">
          <a:xfrm>
            <a:off x="6376974" y="393105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latin typeface="Arial" charset="0"/>
              </a:rPr>
              <a:t>10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659C9AD-1080-4C3A-8C72-A555F0A5216A}"/>
              </a:ext>
            </a:extLst>
          </p:cNvPr>
          <p:cNvSpPr/>
          <p:nvPr/>
        </p:nvSpPr>
        <p:spPr bwMode="auto">
          <a:xfrm>
            <a:off x="5632918" y="464139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12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FDE1BEF-1612-41B6-8299-55E8EF2E397C}"/>
              </a:ext>
            </a:extLst>
          </p:cNvPr>
          <p:cNvCxnSpPr>
            <a:cxnSpLocks/>
            <a:stCxn id="14" idx="4"/>
            <a:endCxn id="28" idx="0"/>
          </p:cNvCxnSpPr>
          <p:nvPr/>
        </p:nvCxnSpPr>
        <p:spPr bwMode="auto">
          <a:xfrm flipH="1">
            <a:off x="4305183" y="3359459"/>
            <a:ext cx="166877" cy="22105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CBA9CB5-6CA6-429C-896E-A79D6330B255}"/>
              </a:ext>
            </a:extLst>
          </p:cNvPr>
          <p:cNvCxnSpPr>
            <a:cxnSpLocks/>
            <a:stCxn id="14" idx="5"/>
            <a:endCxn id="34" idx="1"/>
          </p:cNvCxnSpPr>
          <p:nvPr/>
        </p:nvCxnSpPr>
        <p:spPr bwMode="auto">
          <a:xfrm>
            <a:off x="4646614" y="3287158"/>
            <a:ext cx="1058607" cy="142653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66CA45E-ACAF-4724-8040-378A71E2499B}"/>
              </a:ext>
            </a:extLst>
          </p:cNvPr>
          <p:cNvCxnSpPr>
            <a:cxnSpLocks/>
            <a:stCxn id="28" idx="4"/>
            <a:endCxn id="30" idx="0"/>
          </p:cNvCxnSpPr>
          <p:nvPr/>
        </p:nvCxnSpPr>
        <p:spPr bwMode="auto">
          <a:xfrm>
            <a:off x="4305182" y="4074230"/>
            <a:ext cx="7298" cy="51479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448965F-BD58-4126-80A4-20012DD1D189}"/>
              </a:ext>
            </a:extLst>
          </p:cNvPr>
          <p:cNvCxnSpPr>
            <a:cxnSpLocks/>
            <a:stCxn id="34" idx="7"/>
            <a:endCxn id="33" idx="3"/>
          </p:cNvCxnSpPr>
          <p:nvPr/>
        </p:nvCxnSpPr>
        <p:spPr bwMode="auto">
          <a:xfrm flipV="1">
            <a:off x="6054328" y="4352470"/>
            <a:ext cx="394948" cy="3612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861C38C-382E-4E92-B32D-0427C39679E6}"/>
              </a:ext>
            </a:extLst>
          </p:cNvPr>
          <p:cNvCxnSpPr>
            <a:cxnSpLocks/>
            <a:stCxn id="33" idx="5"/>
            <a:endCxn id="32" idx="0"/>
          </p:cNvCxnSpPr>
          <p:nvPr/>
        </p:nvCxnSpPr>
        <p:spPr bwMode="auto">
          <a:xfrm>
            <a:off x="6798384" y="4352469"/>
            <a:ext cx="272712" cy="32580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9D2EB0D-29B5-438C-883D-FFEB02FECCCD}"/>
              </a:ext>
            </a:extLst>
          </p:cNvPr>
          <p:cNvCxnSpPr>
            <a:cxnSpLocks/>
            <a:stCxn id="32" idx="2"/>
            <a:endCxn id="34" idx="5"/>
          </p:cNvCxnSpPr>
          <p:nvPr/>
        </p:nvCxnSpPr>
        <p:spPr bwMode="auto">
          <a:xfrm flipH="1">
            <a:off x="6054328" y="4925134"/>
            <a:ext cx="769912" cy="1376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BF75897-25E0-42BC-9FDA-9CDBCCF25B21}"/>
              </a:ext>
            </a:extLst>
          </p:cNvPr>
          <p:cNvCxnSpPr>
            <a:cxnSpLocks/>
            <a:stCxn id="31" idx="2"/>
            <a:endCxn id="33" idx="6"/>
          </p:cNvCxnSpPr>
          <p:nvPr/>
        </p:nvCxnSpPr>
        <p:spPr bwMode="auto">
          <a:xfrm flipH="1">
            <a:off x="6870686" y="3830289"/>
            <a:ext cx="1631100" cy="3476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08B85C2-A3EA-4E45-AE83-CE3C28DDD761}"/>
              </a:ext>
            </a:extLst>
          </p:cNvPr>
          <p:cNvCxnSpPr>
            <a:cxnSpLocks/>
            <a:stCxn id="35" idx="4"/>
            <a:endCxn id="31" idx="0"/>
          </p:cNvCxnSpPr>
          <p:nvPr/>
        </p:nvCxnSpPr>
        <p:spPr bwMode="auto">
          <a:xfrm>
            <a:off x="8748642" y="2481138"/>
            <a:ext cx="0" cy="11022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8A496ECE-FB82-4218-A1BF-83BC1F53DED1}"/>
              </a:ext>
            </a:extLst>
          </p:cNvPr>
          <p:cNvCxnSpPr>
            <a:cxnSpLocks/>
            <a:stCxn id="32" idx="6"/>
            <a:endCxn id="31" idx="3"/>
          </p:cNvCxnSpPr>
          <p:nvPr/>
        </p:nvCxnSpPr>
        <p:spPr bwMode="auto">
          <a:xfrm flipV="1">
            <a:off x="7317952" y="4004843"/>
            <a:ext cx="1256136" cy="92029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A698D50D-2A2A-43A9-9E05-6BCE3CB8867B}"/>
              </a:ext>
            </a:extLst>
          </p:cNvPr>
          <p:cNvCxnSpPr>
            <a:cxnSpLocks/>
            <a:stCxn id="8" idx="6"/>
            <a:endCxn id="35" idx="2"/>
          </p:cNvCxnSpPr>
          <p:nvPr/>
        </p:nvCxnSpPr>
        <p:spPr bwMode="auto">
          <a:xfrm>
            <a:off x="7904036" y="1992602"/>
            <a:ext cx="597750" cy="24168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6AC50C09-4211-4160-B5BA-91A016EFB0E2}"/>
              </a:ext>
            </a:extLst>
          </p:cNvPr>
          <p:cNvCxnSpPr>
            <a:cxnSpLocks/>
            <a:stCxn id="9" idx="4"/>
            <a:endCxn id="33" idx="0"/>
          </p:cNvCxnSpPr>
          <p:nvPr/>
        </p:nvCxnSpPr>
        <p:spPr bwMode="auto">
          <a:xfrm flipH="1">
            <a:off x="6623830" y="3564681"/>
            <a:ext cx="100694" cy="36637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29AD7221-6855-490D-9F77-E090BB0B2884}"/>
              </a:ext>
            </a:extLst>
          </p:cNvPr>
          <p:cNvCxnSpPr>
            <a:cxnSpLocks/>
            <a:stCxn id="30" idx="6"/>
            <a:endCxn id="34" idx="2"/>
          </p:cNvCxnSpPr>
          <p:nvPr/>
        </p:nvCxnSpPr>
        <p:spPr bwMode="auto">
          <a:xfrm>
            <a:off x="4559336" y="4835878"/>
            <a:ext cx="1073582" cy="5237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F1325948-2FA1-49D7-8B03-54D04B9F5E37}"/>
              </a:ext>
            </a:extLst>
          </p:cNvPr>
          <p:cNvCxnSpPr>
            <a:cxnSpLocks/>
            <a:stCxn id="30" idx="1"/>
            <a:endCxn id="16" idx="5"/>
          </p:cNvCxnSpPr>
          <p:nvPr/>
        </p:nvCxnSpPr>
        <p:spPr bwMode="auto">
          <a:xfrm flipH="1" flipV="1">
            <a:off x="3088738" y="3448714"/>
            <a:ext cx="1049188" cy="121261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56AAAA3-4A7E-45CF-9C4B-75231CECE3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62201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Rectangle 93">
            <a:extLst>
              <a:ext uri="{FF2B5EF4-FFF2-40B4-BE49-F238E27FC236}">
                <a16:creationId xmlns:a16="http://schemas.microsoft.com/office/drawing/2014/main" id="{E4C1BF2F-2CAF-448C-84CC-D24070B1D843}"/>
              </a:ext>
            </a:extLst>
          </p:cNvPr>
          <p:cNvSpPr/>
          <p:nvPr/>
        </p:nvSpPr>
        <p:spPr>
          <a:xfrm>
            <a:off x="6421148" y="4314042"/>
            <a:ext cx="62191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  <a:r>
              <a:rPr lang="ro-RO" sz="2800" b="1" dirty="0">
                <a:latin typeface="Arial" charset="0"/>
              </a:rPr>
              <a:t>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48C4A364-5B41-43C8-A3AD-4CAFD51010C3}"/>
              </a:ext>
            </a:extLst>
          </p:cNvPr>
          <p:cNvSpPr/>
          <p:nvPr/>
        </p:nvSpPr>
        <p:spPr>
          <a:xfrm>
            <a:off x="6232963" y="4925749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4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9C063DC9-C831-42D3-B66D-7D18CE2E8E4E}"/>
              </a:ext>
            </a:extLst>
          </p:cNvPr>
          <p:cNvSpPr/>
          <p:nvPr/>
        </p:nvSpPr>
        <p:spPr>
          <a:xfrm>
            <a:off x="7867729" y="430569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11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A77072B0-3ADD-4082-B77B-B00383AA4438}"/>
              </a:ext>
            </a:extLst>
          </p:cNvPr>
          <p:cNvSpPr/>
          <p:nvPr/>
        </p:nvSpPr>
        <p:spPr>
          <a:xfrm>
            <a:off x="4718916" y="480119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7D197E47-E4DD-4445-9FA2-57E6305D2C3F}"/>
              </a:ext>
            </a:extLst>
          </p:cNvPr>
          <p:cNvSpPr/>
          <p:nvPr/>
        </p:nvSpPr>
        <p:spPr>
          <a:xfrm>
            <a:off x="4155542" y="404408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0AF62A28-99D6-4C97-8BB7-F0C23FCC68DA}"/>
              </a:ext>
            </a:extLst>
          </p:cNvPr>
          <p:cNvSpPr/>
          <p:nvPr/>
        </p:nvSpPr>
        <p:spPr>
          <a:xfrm>
            <a:off x="4209782" y="327240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C3155509-9BAE-4F37-9E10-2C7BE50346A1}"/>
              </a:ext>
            </a:extLst>
          </p:cNvPr>
          <p:cNvSpPr/>
          <p:nvPr/>
        </p:nvSpPr>
        <p:spPr>
          <a:xfrm>
            <a:off x="3184775" y="402586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782D31DA-5B9E-43A0-8DD6-37C0AF477AE6}"/>
              </a:ext>
            </a:extLst>
          </p:cNvPr>
          <p:cNvSpPr/>
          <p:nvPr/>
        </p:nvSpPr>
        <p:spPr>
          <a:xfrm>
            <a:off x="3326810" y="272602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4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8B663E60-A17F-48B6-8A6B-0DD11CD54235}"/>
              </a:ext>
            </a:extLst>
          </p:cNvPr>
          <p:cNvSpPr/>
          <p:nvPr/>
        </p:nvSpPr>
        <p:spPr>
          <a:xfrm>
            <a:off x="2825910" y="2410568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12F4FE6B-BAD1-4292-928A-B8033B4A4899}"/>
              </a:ext>
            </a:extLst>
          </p:cNvPr>
          <p:cNvSpPr/>
          <p:nvPr/>
        </p:nvSpPr>
        <p:spPr>
          <a:xfrm>
            <a:off x="3784042" y="227016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3A0EB36-C286-45D1-870B-5FDBB37A813E}"/>
              </a:ext>
            </a:extLst>
          </p:cNvPr>
          <p:cNvSpPr/>
          <p:nvPr/>
        </p:nvSpPr>
        <p:spPr bwMode="auto">
          <a:xfrm>
            <a:off x="8501786" y="198742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16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1C5F850E-4DB7-4027-A84F-41FB67CB6E82}"/>
              </a:ext>
            </a:extLst>
          </p:cNvPr>
          <p:cNvSpPr/>
          <p:nvPr/>
        </p:nvSpPr>
        <p:spPr>
          <a:xfrm>
            <a:off x="7978381" y="211862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30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BE394DC2-7CE5-4E5D-8EBF-EB5498655366}"/>
              </a:ext>
            </a:extLst>
          </p:cNvPr>
          <p:cNvSpPr/>
          <p:nvPr/>
        </p:nvSpPr>
        <p:spPr>
          <a:xfrm>
            <a:off x="7538768" y="2346132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3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29E19908-4B1B-4865-A840-3731B95A4B3F}"/>
              </a:ext>
            </a:extLst>
          </p:cNvPr>
          <p:cNvSpPr/>
          <p:nvPr/>
        </p:nvSpPr>
        <p:spPr>
          <a:xfrm>
            <a:off x="6853887" y="228149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7F6F1F3B-6769-464F-8DC4-F8D0EA7D68B1}"/>
              </a:ext>
            </a:extLst>
          </p:cNvPr>
          <p:cNvSpPr/>
          <p:nvPr/>
        </p:nvSpPr>
        <p:spPr>
          <a:xfrm>
            <a:off x="6570020" y="1724532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0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0BDC2F7D-3913-47E8-A09B-52E99DDC1007}"/>
              </a:ext>
            </a:extLst>
          </p:cNvPr>
          <p:cNvSpPr/>
          <p:nvPr/>
        </p:nvSpPr>
        <p:spPr>
          <a:xfrm>
            <a:off x="6190202" y="263962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BF2DF9D8-D7CC-4C1A-9D02-27BA82743C00}"/>
              </a:ext>
            </a:extLst>
          </p:cNvPr>
          <p:cNvSpPr/>
          <p:nvPr/>
        </p:nvSpPr>
        <p:spPr>
          <a:xfrm>
            <a:off x="7081439" y="313052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6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7809CF5B-759F-45DD-AA2E-4010F3CA606E}"/>
              </a:ext>
            </a:extLst>
          </p:cNvPr>
          <p:cNvSpPr/>
          <p:nvPr/>
        </p:nvSpPr>
        <p:spPr>
          <a:xfrm>
            <a:off x="8569619" y="298919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9B807350-0855-42A6-AE90-F8B139166C56}"/>
              </a:ext>
            </a:extLst>
          </p:cNvPr>
          <p:cNvSpPr/>
          <p:nvPr/>
        </p:nvSpPr>
        <p:spPr>
          <a:xfrm>
            <a:off x="7202742" y="3598545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3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23AEE12C-4DB8-4245-884F-33B51B068016}"/>
              </a:ext>
            </a:extLst>
          </p:cNvPr>
          <p:cNvSpPr/>
          <p:nvPr/>
        </p:nvSpPr>
        <p:spPr>
          <a:xfrm>
            <a:off x="6448830" y="354380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5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6F781F29-AE0F-4774-8258-D96A74FB60F8}"/>
              </a:ext>
            </a:extLst>
          </p:cNvPr>
          <p:cNvSpPr/>
          <p:nvPr/>
        </p:nvSpPr>
        <p:spPr>
          <a:xfrm>
            <a:off x="5078934" y="3674038"/>
            <a:ext cx="69039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15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5D2CD746-3465-4657-8760-B4E3AEDA4A4B}"/>
              </a:ext>
            </a:extLst>
          </p:cNvPr>
          <p:cNvSpPr/>
          <p:nvPr/>
        </p:nvSpPr>
        <p:spPr>
          <a:xfrm>
            <a:off x="5798324" y="417655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6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817EDD40-F90B-445D-B095-86516DB5404F}"/>
              </a:ext>
            </a:extLst>
          </p:cNvPr>
          <p:cNvSpPr/>
          <p:nvPr/>
        </p:nvSpPr>
        <p:spPr>
          <a:xfrm>
            <a:off x="5841846" y="329332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4D6F18A0-6AD8-4912-A4BB-F57C5C344AE7}"/>
              </a:ext>
            </a:extLst>
          </p:cNvPr>
          <p:cNvSpPr/>
          <p:nvPr/>
        </p:nvSpPr>
        <p:spPr>
          <a:xfrm>
            <a:off x="4861913" y="280471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6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F422BB9-6A7F-4BD2-9676-A6410BB10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solidFill>
                  <a:schemeClr val="accent2"/>
                </a:solidFill>
              </a:rPr>
              <a:t>Algoritmul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lui</a:t>
            </a:r>
            <a:r>
              <a:rPr lang="en-US" dirty="0">
                <a:solidFill>
                  <a:schemeClr val="accent2"/>
                </a:solidFill>
              </a:rPr>
              <a:t> Kruskal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A61D0B8-8FDE-43F7-AAE0-952163293C76}"/>
              </a:ext>
            </a:extLst>
          </p:cNvPr>
          <p:cNvSpPr/>
          <p:nvPr/>
        </p:nvSpPr>
        <p:spPr bwMode="auto">
          <a:xfrm>
            <a:off x="7410324" y="174574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E6259CB-7C3A-440D-B9C6-CFCA86F52B2C}"/>
              </a:ext>
            </a:extLst>
          </p:cNvPr>
          <p:cNvSpPr/>
          <p:nvPr/>
        </p:nvSpPr>
        <p:spPr bwMode="auto">
          <a:xfrm>
            <a:off x="6477668" y="307096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9215D6D-AEC4-42D2-BA6E-BE865345ADAD}"/>
              </a:ext>
            </a:extLst>
          </p:cNvPr>
          <p:cNvSpPr/>
          <p:nvPr/>
        </p:nvSpPr>
        <p:spPr bwMode="auto">
          <a:xfrm>
            <a:off x="7904036" y="282411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3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2784EC8-90EF-4911-B596-D7A9F219B1FD}"/>
              </a:ext>
            </a:extLst>
          </p:cNvPr>
          <p:cNvSpPr/>
          <p:nvPr/>
        </p:nvSpPr>
        <p:spPr bwMode="auto">
          <a:xfrm>
            <a:off x="6372836" y="2174371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4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DA3A207-BD67-41C1-AB61-078C67E0C605}"/>
              </a:ext>
            </a:extLst>
          </p:cNvPr>
          <p:cNvSpPr/>
          <p:nvPr/>
        </p:nvSpPr>
        <p:spPr bwMode="auto">
          <a:xfrm>
            <a:off x="5567321" y="311260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5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309AEE6-D48D-45B6-A204-DFDAAC81B611}"/>
              </a:ext>
            </a:extLst>
          </p:cNvPr>
          <p:cNvSpPr/>
          <p:nvPr/>
        </p:nvSpPr>
        <p:spPr bwMode="auto">
          <a:xfrm>
            <a:off x="5003022" y="2206538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6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9486A59-3A13-43D7-AB65-E823DAF43242}"/>
              </a:ext>
            </a:extLst>
          </p:cNvPr>
          <p:cNvSpPr/>
          <p:nvPr/>
        </p:nvSpPr>
        <p:spPr bwMode="auto">
          <a:xfrm>
            <a:off x="4225203" y="286574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7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0BD98AC-79D0-4269-83B6-23C5B4783668}"/>
              </a:ext>
            </a:extLst>
          </p:cNvPr>
          <p:cNvSpPr/>
          <p:nvPr/>
        </p:nvSpPr>
        <p:spPr bwMode="auto">
          <a:xfrm>
            <a:off x="3393295" y="210726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8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C2BB258-7F61-47F3-83FF-B2B79C5346B5}"/>
              </a:ext>
            </a:extLst>
          </p:cNvPr>
          <p:cNvSpPr/>
          <p:nvPr/>
        </p:nvSpPr>
        <p:spPr bwMode="auto">
          <a:xfrm>
            <a:off x="2667328" y="302730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9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9C1B811-70F4-43BE-8227-71A98FD546F7}"/>
              </a:ext>
            </a:extLst>
          </p:cNvPr>
          <p:cNvCxnSpPr>
            <a:cxnSpLocks/>
            <a:stCxn id="16" idx="7"/>
            <a:endCxn id="15" idx="3"/>
          </p:cNvCxnSpPr>
          <p:nvPr/>
        </p:nvCxnSpPr>
        <p:spPr bwMode="auto">
          <a:xfrm flipV="1">
            <a:off x="3088739" y="2528672"/>
            <a:ext cx="376859" cy="57093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293B9C4-59B7-496F-8549-F8DD3AF9D3F4}"/>
              </a:ext>
            </a:extLst>
          </p:cNvPr>
          <p:cNvCxnSpPr>
            <a:cxnSpLocks/>
            <a:stCxn id="16" idx="6"/>
            <a:endCxn id="14" idx="2"/>
          </p:cNvCxnSpPr>
          <p:nvPr/>
        </p:nvCxnSpPr>
        <p:spPr bwMode="auto">
          <a:xfrm flipV="1">
            <a:off x="3161041" y="3112604"/>
            <a:ext cx="1064163" cy="1615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DC1FF99-849E-4247-A76C-B02EE7BE3F84}"/>
              </a:ext>
            </a:extLst>
          </p:cNvPr>
          <p:cNvCxnSpPr>
            <a:cxnSpLocks/>
            <a:stCxn id="14" idx="6"/>
            <a:endCxn id="12" idx="2"/>
          </p:cNvCxnSpPr>
          <p:nvPr/>
        </p:nvCxnSpPr>
        <p:spPr bwMode="auto">
          <a:xfrm>
            <a:off x="4718915" y="3112603"/>
            <a:ext cx="84840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2353525-5FF7-43E9-BA27-FA0B44A62FA6}"/>
              </a:ext>
            </a:extLst>
          </p:cNvPr>
          <p:cNvCxnSpPr>
            <a:cxnSpLocks/>
            <a:stCxn id="14" idx="1"/>
            <a:endCxn id="15" idx="5"/>
          </p:cNvCxnSpPr>
          <p:nvPr/>
        </p:nvCxnSpPr>
        <p:spPr bwMode="auto">
          <a:xfrm flipH="1" flipV="1">
            <a:off x="3814705" y="2528673"/>
            <a:ext cx="482800" cy="40937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40EA462-DB64-44AE-9CE7-25B1CB5D5FE5}"/>
              </a:ext>
            </a:extLst>
          </p:cNvPr>
          <p:cNvCxnSpPr>
            <a:cxnSpLocks/>
            <a:stCxn id="12" idx="6"/>
            <a:endCxn id="9" idx="3"/>
          </p:cNvCxnSpPr>
          <p:nvPr/>
        </p:nvCxnSpPr>
        <p:spPr bwMode="auto">
          <a:xfrm>
            <a:off x="6061034" y="3359459"/>
            <a:ext cx="488937" cy="13292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A6ACBE3-A358-4126-8E8B-83550041F3A1}"/>
              </a:ext>
            </a:extLst>
          </p:cNvPr>
          <p:cNvCxnSpPr>
            <a:cxnSpLocks/>
            <a:stCxn id="9" idx="0"/>
            <a:endCxn id="11" idx="4"/>
          </p:cNvCxnSpPr>
          <p:nvPr/>
        </p:nvCxnSpPr>
        <p:spPr bwMode="auto">
          <a:xfrm flipH="1" flipV="1">
            <a:off x="6619692" y="2668083"/>
            <a:ext cx="104832" cy="40288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0EABC46-0ECC-4308-8D40-C8B2CE964074}"/>
              </a:ext>
            </a:extLst>
          </p:cNvPr>
          <p:cNvCxnSpPr>
            <a:cxnSpLocks/>
            <a:stCxn id="11" idx="7"/>
            <a:endCxn id="8" idx="2"/>
          </p:cNvCxnSpPr>
          <p:nvPr/>
        </p:nvCxnSpPr>
        <p:spPr bwMode="auto">
          <a:xfrm flipV="1">
            <a:off x="6794246" y="1992603"/>
            <a:ext cx="616078" cy="2540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F27AFDE-B944-47E3-A205-AE0DF90CBB62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 bwMode="auto">
          <a:xfrm flipH="1">
            <a:off x="6899078" y="2239459"/>
            <a:ext cx="758102" cy="90381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B3C8EC8-C969-4459-838F-03996380ECF8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 bwMode="auto">
          <a:xfrm flipV="1">
            <a:off x="6971380" y="3070969"/>
            <a:ext cx="93265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4145B65-C9C0-4C7F-BA50-A3292FC5D453}"/>
              </a:ext>
            </a:extLst>
          </p:cNvPr>
          <p:cNvCxnSpPr>
            <a:cxnSpLocks/>
            <a:stCxn id="10" idx="0"/>
            <a:endCxn id="8" idx="5"/>
          </p:cNvCxnSpPr>
          <p:nvPr/>
        </p:nvCxnSpPr>
        <p:spPr bwMode="auto">
          <a:xfrm flipH="1" flipV="1">
            <a:off x="7831734" y="2167157"/>
            <a:ext cx="319158" cy="6569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8B6149B4-5D23-4526-BE8A-86B06C5A75CE}"/>
              </a:ext>
            </a:extLst>
          </p:cNvPr>
          <p:cNvSpPr/>
          <p:nvPr/>
        </p:nvSpPr>
        <p:spPr bwMode="auto">
          <a:xfrm>
            <a:off x="4058326" y="358051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11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75569835-BEC0-475C-9A65-BAC9EF1C0503}"/>
              </a:ext>
            </a:extLst>
          </p:cNvPr>
          <p:cNvSpPr/>
          <p:nvPr/>
        </p:nvSpPr>
        <p:spPr bwMode="auto">
          <a:xfrm>
            <a:off x="4065624" y="458902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14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F44D038-2036-4D61-81D8-57BC5E3671CA}"/>
              </a:ext>
            </a:extLst>
          </p:cNvPr>
          <p:cNvSpPr/>
          <p:nvPr/>
        </p:nvSpPr>
        <p:spPr bwMode="auto">
          <a:xfrm>
            <a:off x="8501786" y="358343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15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F862C70-CEA3-4685-8319-B7D3CF9EEA3B}"/>
              </a:ext>
            </a:extLst>
          </p:cNvPr>
          <p:cNvSpPr/>
          <p:nvPr/>
        </p:nvSpPr>
        <p:spPr bwMode="auto">
          <a:xfrm>
            <a:off x="6824240" y="467827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13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D9AFF45C-7426-4848-8132-A5C3DDC04B12}"/>
              </a:ext>
            </a:extLst>
          </p:cNvPr>
          <p:cNvSpPr/>
          <p:nvPr/>
        </p:nvSpPr>
        <p:spPr bwMode="auto">
          <a:xfrm>
            <a:off x="6376974" y="393105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latin typeface="Arial" charset="0"/>
              </a:rPr>
              <a:t>10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659C9AD-1080-4C3A-8C72-A555F0A5216A}"/>
              </a:ext>
            </a:extLst>
          </p:cNvPr>
          <p:cNvSpPr/>
          <p:nvPr/>
        </p:nvSpPr>
        <p:spPr bwMode="auto">
          <a:xfrm>
            <a:off x="5632918" y="464139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12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FDE1BEF-1612-41B6-8299-55E8EF2E397C}"/>
              </a:ext>
            </a:extLst>
          </p:cNvPr>
          <p:cNvCxnSpPr>
            <a:cxnSpLocks/>
            <a:stCxn id="14" idx="4"/>
            <a:endCxn id="28" idx="0"/>
          </p:cNvCxnSpPr>
          <p:nvPr/>
        </p:nvCxnSpPr>
        <p:spPr bwMode="auto">
          <a:xfrm flipH="1">
            <a:off x="4305183" y="3359459"/>
            <a:ext cx="166877" cy="22105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CBA9CB5-6CA6-429C-896E-A79D6330B255}"/>
              </a:ext>
            </a:extLst>
          </p:cNvPr>
          <p:cNvCxnSpPr>
            <a:cxnSpLocks/>
            <a:stCxn id="14" idx="5"/>
            <a:endCxn id="34" idx="1"/>
          </p:cNvCxnSpPr>
          <p:nvPr/>
        </p:nvCxnSpPr>
        <p:spPr bwMode="auto">
          <a:xfrm>
            <a:off x="4646614" y="3287158"/>
            <a:ext cx="1058607" cy="142653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66CA45E-ACAF-4724-8040-378A71E2499B}"/>
              </a:ext>
            </a:extLst>
          </p:cNvPr>
          <p:cNvCxnSpPr>
            <a:cxnSpLocks/>
            <a:stCxn id="28" idx="4"/>
            <a:endCxn id="30" idx="0"/>
          </p:cNvCxnSpPr>
          <p:nvPr/>
        </p:nvCxnSpPr>
        <p:spPr bwMode="auto">
          <a:xfrm>
            <a:off x="4305182" y="4074230"/>
            <a:ext cx="7298" cy="51479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448965F-BD58-4126-80A4-20012DD1D189}"/>
              </a:ext>
            </a:extLst>
          </p:cNvPr>
          <p:cNvCxnSpPr>
            <a:cxnSpLocks/>
            <a:stCxn id="34" idx="7"/>
            <a:endCxn id="33" idx="3"/>
          </p:cNvCxnSpPr>
          <p:nvPr/>
        </p:nvCxnSpPr>
        <p:spPr bwMode="auto">
          <a:xfrm flipV="1">
            <a:off x="6054328" y="4352470"/>
            <a:ext cx="394948" cy="3612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861C38C-382E-4E92-B32D-0427C39679E6}"/>
              </a:ext>
            </a:extLst>
          </p:cNvPr>
          <p:cNvCxnSpPr>
            <a:cxnSpLocks/>
            <a:stCxn id="33" idx="5"/>
            <a:endCxn id="32" idx="0"/>
          </p:cNvCxnSpPr>
          <p:nvPr/>
        </p:nvCxnSpPr>
        <p:spPr bwMode="auto">
          <a:xfrm>
            <a:off x="6798384" y="4352469"/>
            <a:ext cx="272712" cy="32580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9D2EB0D-29B5-438C-883D-FFEB02FECCCD}"/>
              </a:ext>
            </a:extLst>
          </p:cNvPr>
          <p:cNvCxnSpPr>
            <a:cxnSpLocks/>
            <a:stCxn id="32" idx="2"/>
            <a:endCxn id="34" idx="5"/>
          </p:cNvCxnSpPr>
          <p:nvPr/>
        </p:nvCxnSpPr>
        <p:spPr bwMode="auto">
          <a:xfrm flipH="1">
            <a:off x="6054328" y="4925134"/>
            <a:ext cx="769912" cy="1376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BF75897-25E0-42BC-9FDA-9CDBCCF25B21}"/>
              </a:ext>
            </a:extLst>
          </p:cNvPr>
          <p:cNvCxnSpPr>
            <a:cxnSpLocks/>
            <a:stCxn id="31" idx="2"/>
            <a:endCxn id="33" idx="6"/>
          </p:cNvCxnSpPr>
          <p:nvPr/>
        </p:nvCxnSpPr>
        <p:spPr bwMode="auto">
          <a:xfrm flipH="1">
            <a:off x="6870686" y="3830289"/>
            <a:ext cx="1631100" cy="3476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08B85C2-A3EA-4E45-AE83-CE3C28DDD761}"/>
              </a:ext>
            </a:extLst>
          </p:cNvPr>
          <p:cNvCxnSpPr>
            <a:cxnSpLocks/>
            <a:stCxn id="35" idx="4"/>
            <a:endCxn id="31" idx="0"/>
          </p:cNvCxnSpPr>
          <p:nvPr/>
        </p:nvCxnSpPr>
        <p:spPr bwMode="auto">
          <a:xfrm>
            <a:off x="8748642" y="2481138"/>
            <a:ext cx="0" cy="11022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8A496ECE-FB82-4218-A1BF-83BC1F53DED1}"/>
              </a:ext>
            </a:extLst>
          </p:cNvPr>
          <p:cNvCxnSpPr>
            <a:cxnSpLocks/>
            <a:stCxn id="32" idx="6"/>
            <a:endCxn id="31" idx="3"/>
          </p:cNvCxnSpPr>
          <p:nvPr/>
        </p:nvCxnSpPr>
        <p:spPr bwMode="auto">
          <a:xfrm flipV="1">
            <a:off x="7317952" y="4004843"/>
            <a:ext cx="1256136" cy="92029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A698D50D-2A2A-43A9-9E05-6BCE3CB8867B}"/>
              </a:ext>
            </a:extLst>
          </p:cNvPr>
          <p:cNvCxnSpPr>
            <a:cxnSpLocks/>
            <a:stCxn id="8" idx="6"/>
            <a:endCxn id="35" idx="2"/>
          </p:cNvCxnSpPr>
          <p:nvPr/>
        </p:nvCxnSpPr>
        <p:spPr bwMode="auto">
          <a:xfrm>
            <a:off x="7904036" y="1992602"/>
            <a:ext cx="597750" cy="24168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6AC50C09-4211-4160-B5BA-91A016EFB0E2}"/>
              </a:ext>
            </a:extLst>
          </p:cNvPr>
          <p:cNvCxnSpPr>
            <a:cxnSpLocks/>
            <a:stCxn id="9" idx="4"/>
            <a:endCxn id="33" idx="0"/>
          </p:cNvCxnSpPr>
          <p:nvPr/>
        </p:nvCxnSpPr>
        <p:spPr bwMode="auto">
          <a:xfrm flipH="1">
            <a:off x="6623830" y="3564681"/>
            <a:ext cx="100694" cy="36637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29AD7221-6855-490D-9F77-E090BB0B2884}"/>
              </a:ext>
            </a:extLst>
          </p:cNvPr>
          <p:cNvCxnSpPr>
            <a:cxnSpLocks/>
            <a:stCxn id="30" idx="6"/>
            <a:endCxn id="34" idx="2"/>
          </p:cNvCxnSpPr>
          <p:nvPr/>
        </p:nvCxnSpPr>
        <p:spPr bwMode="auto">
          <a:xfrm>
            <a:off x="4559336" y="4835878"/>
            <a:ext cx="1073582" cy="5237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F1325948-2FA1-49D7-8B03-54D04B9F5E37}"/>
              </a:ext>
            </a:extLst>
          </p:cNvPr>
          <p:cNvCxnSpPr>
            <a:cxnSpLocks/>
            <a:stCxn id="30" idx="1"/>
            <a:endCxn id="16" idx="5"/>
          </p:cNvCxnSpPr>
          <p:nvPr/>
        </p:nvCxnSpPr>
        <p:spPr bwMode="auto">
          <a:xfrm flipH="1" flipV="1">
            <a:off x="3088738" y="3448714"/>
            <a:ext cx="1049188" cy="121261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5DE345-53E5-45F0-982E-E961B513D9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00252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Rectangle 93">
            <a:extLst>
              <a:ext uri="{FF2B5EF4-FFF2-40B4-BE49-F238E27FC236}">
                <a16:creationId xmlns:a16="http://schemas.microsoft.com/office/drawing/2014/main" id="{E4C1BF2F-2CAF-448C-84CC-D24070B1D843}"/>
              </a:ext>
            </a:extLst>
          </p:cNvPr>
          <p:cNvSpPr/>
          <p:nvPr/>
        </p:nvSpPr>
        <p:spPr>
          <a:xfrm>
            <a:off x="6421148" y="4314042"/>
            <a:ext cx="62191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  <a:r>
              <a:rPr lang="ro-RO" sz="2800" b="1" dirty="0">
                <a:latin typeface="Arial" charset="0"/>
              </a:rPr>
              <a:t>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48C4A364-5B41-43C8-A3AD-4CAFD51010C3}"/>
              </a:ext>
            </a:extLst>
          </p:cNvPr>
          <p:cNvSpPr/>
          <p:nvPr/>
        </p:nvSpPr>
        <p:spPr>
          <a:xfrm>
            <a:off x="6232963" y="4925749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4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9C063DC9-C831-42D3-B66D-7D18CE2E8E4E}"/>
              </a:ext>
            </a:extLst>
          </p:cNvPr>
          <p:cNvSpPr/>
          <p:nvPr/>
        </p:nvSpPr>
        <p:spPr>
          <a:xfrm>
            <a:off x="7867729" y="430569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11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A77072B0-3ADD-4082-B77B-B00383AA4438}"/>
              </a:ext>
            </a:extLst>
          </p:cNvPr>
          <p:cNvSpPr/>
          <p:nvPr/>
        </p:nvSpPr>
        <p:spPr>
          <a:xfrm>
            <a:off x="4718916" y="480119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7D197E47-E4DD-4445-9FA2-57E6305D2C3F}"/>
              </a:ext>
            </a:extLst>
          </p:cNvPr>
          <p:cNvSpPr/>
          <p:nvPr/>
        </p:nvSpPr>
        <p:spPr>
          <a:xfrm>
            <a:off x="4155542" y="404408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0AF62A28-99D6-4C97-8BB7-F0C23FCC68DA}"/>
              </a:ext>
            </a:extLst>
          </p:cNvPr>
          <p:cNvSpPr/>
          <p:nvPr/>
        </p:nvSpPr>
        <p:spPr>
          <a:xfrm>
            <a:off x="4209782" y="327240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C3155509-9BAE-4F37-9E10-2C7BE50346A1}"/>
              </a:ext>
            </a:extLst>
          </p:cNvPr>
          <p:cNvSpPr/>
          <p:nvPr/>
        </p:nvSpPr>
        <p:spPr>
          <a:xfrm>
            <a:off x="3184775" y="402586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782D31DA-5B9E-43A0-8DD6-37C0AF477AE6}"/>
              </a:ext>
            </a:extLst>
          </p:cNvPr>
          <p:cNvSpPr/>
          <p:nvPr/>
        </p:nvSpPr>
        <p:spPr>
          <a:xfrm>
            <a:off x="3326810" y="272602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4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8B663E60-A17F-48B6-8A6B-0DD11CD54235}"/>
              </a:ext>
            </a:extLst>
          </p:cNvPr>
          <p:cNvSpPr/>
          <p:nvPr/>
        </p:nvSpPr>
        <p:spPr>
          <a:xfrm>
            <a:off x="2825910" y="2410568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12F4FE6B-BAD1-4292-928A-B8033B4A4899}"/>
              </a:ext>
            </a:extLst>
          </p:cNvPr>
          <p:cNvSpPr/>
          <p:nvPr/>
        </p:nvSpPr>
        <p:spPr>
          <a:xfrm>
            <a:off x="3784042" y="227016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3A0EB36-C286-45D1-870B-5FDBB37A813E}"/>
              </a:ext>
            </a:extLst>
          </p:cNvPr>
          <p:cNvSpPr/>
          <p:nvPr/>
        </p:nvSpPr>
        <p:spPr bwMode="auto">
          <a:xfrm>
            <a:off x="8501786" y="198742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16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1C5F850E-4DB7-4027-A84F-41FB67CB6E82}"/>
              </a:ext>
            </a:extLst>
          </p:cNvPr>
          <p:cNvSpPr/>
          <p:nvPr/>
        </p:nvSpPr>
        <p:spPr>
          <a:xfrm>
            <a:off x="7978381" y="211862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30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BE394DC2-7CE5-4E5D-8EBF-EB5498655366}"/>
              </a:ext>
            </a:extLst>
          </p:cNvPr>
          <p:cNvSpPr/>
          <p:nvPr/>
        </p:nvSpPr>
        <p:spPr>
          <a:xfrm>
            <a:off x="7538768" y="2346132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3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29E19908-4B1B-4865-A840-3731B95A4B3F}"/>
              </a:ext>
            </a:extLst>
          </p:cNvPr>
          <p:cNvSpPr/>
          <p:nvPr/>
        </p:nvSpPr>
        <p:spPr>
          <a:xfrm>
            <a:off x="6853887" y="228149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7F6F1F3B-6769-464F-8DC4-F8D0EA7D68B1}"/>
              </a:ext>
            </a:extLst>
          </p:cNvPr>
          <p:cNvSpPr/>
          <p:nvPr/>
        </p:nvSpPr>
        <p:spPr>
          <a:xfrm>
            <a:off x="6570020" y="1724532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0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0BDC2F7D-3913-47E8-A09B-52E99DDC1007}"/>
              </a:ext>
            </a:extLst>
          </p:cNvPr>
          <p:cNvSpPr/>
          <p:nvPr/>
        </p:nvSpPr>
        <p:spPr>
          <a:xfrm>
            <a:off x="6190202" y="263962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BF2DF9D8-D7CC-4C1A-9D02-27BA82743C00}"/>
              </a:ext>
            </a:extLst>
          </p:cNvPr>
          <p:cNvSpPr/>
          <p:nvPr/>
        </p:nvSpPr>
        <p:spPr>
          <a:xfrm>
            <a:off x="7081439" y="313052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6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7809CF5B-759F-45DD-AA2E-4010F3CA606E}"/>
              </a:ext>
            </a:extLst>
          </p:cNvPr>
          <p:cNvSpPr/>
          <p:nvPr/>
        </p:nvSpPr>
        <p:spPr>
          <a:xfrm>
            <a:off x="8569619" y="298919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9B807350-0855-42A6-AE90-F8B139166C56}"/>
              </a:ext>
            </a:extLst>
          </p:cNvPr>
          <p:cNvSpPr/>
          <p:nvPr/>
        </p:nvSpPr>
        <p:spPr>
          <a:xfrm>
            <a:off x="7202742" y="3598545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3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23AEE12C-4DB8-4245-884F-33B51B068016}"/>
              </a:ext>
            </a:extLst>
          </p:cNvPr>
          <p:cNvSpPr/>
          <p:nvPr/>
        </p:nvSpPr>
        <p:spPr>
          <a:xfrm>
            <a:off x="6448830" y="354380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5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6F781F29-AE0F-4774-8258-D96A74FB60F8}"/>
              </a:ext>
            </a:extLst>
          </p:cNvPr>
          <p:cNvSpPr/>
          <p:nvPr/>
        </p:nvSpPr>
        <p:spPr>
          <a:xfrm>
            <a:off x="5078934" y="3674038"/>
            <a:ext cx="69039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15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5D2CD746-3465-4657-8760-B4E3AEDA4A4B}"/>
              </a:ext>
            </a:extLst>
          </p:cNvPr>
          <p:cNvSpPr/>
          <p:nvPr/>
        </p:nvSpPr>
        <p:spPr>
          <a:xfrm>
            <a:off x="5798324" y="417655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6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817EDD40-F90B-445D-B095-86516DB5404F}"/>
              </a:ext>
            </a:extLst>
          </p:cNvPr>
          <p:cNvSpPr/>
          <p:nvPr/>
        </p:nvSpPr>
        <p:spPr>
          <a:xfrm>
            <a:off x="5841846" y="329332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4D6F18A0-6AD8-4912-A4BB-F57C5C344AE7}"/>
              </a:ext>
            </a:extLst>
          </p:cNvPr>
          <p:cNvSpPr/>
          <p:nvPr/>
        </p:nvSpPr>
        <p:spPr>
          <a:xfrm>
            <a:off x="4861913" y="280471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6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F422BB9-6A7F-4BD2-9676-A6410BB10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solidFill>
                  <a:schemeClr val="accent2"/>
                </a:solidFill>
              </a:rPr>
              <a:t>Algoritmul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lui</a:t>
            </a:r>
            <a:r>
              <a:rPr lang="en-US" dirty="0">
                <a:solidFill>
                  <a:schemeClr val="accent2"/>
                </a:solidFill>
              </a:rPr>
              <a:t> Kruskal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A61D0B8-8FDE-43F7-AAE0-952163293C76}"/>
              </a:ext>
            </a:extLst>
          </p:cNvPr>
          <p:cNvSpPr/>
          <p:nvPr/>
        </p:nvSpPr>
        <p:spPr bwMode="auto">
          <a:xfrm>
            <a:off x="7410324" y="174574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E6259CB-7C3A-440D-B9C6-CFCA86F52B2C}"/>
              </a:ext>
            </a:extLst>
          </p:cNvPr>
          <p:cNvSpPr/>
          <p:nvPr/>
        </p:nvSpPr>
        <p:spPr bwMode="auto">
          <a:xfrm>
            <a:off x="6477668" y="307096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9215D6D-AEC4-42D2-BA6E-BE865345ADAD}"/>
              </a:ext>
            </a:extLst>
          </p:cNvPr>
          <p:cNvSpPr/>
          <p:nvPr/>
        </p:nvSpPr>
        <p:spPr bwMode="auto">
          <a:xfrm>
            <a:off x="7904036" y="282411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3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2784EC8-90EF-4911-B596-D7A9F219B1FD}"/>
              </a:ext>
            </a:extLst>
          </p:cNvPr>
          <p:cNvSpPr/>
          <p:nvPr/>
        </p:nvSpPr>
        <p:spPr bwMode="auto">
          <a:xfrm>
            <a:off x="6372836" y="2174371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4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DA3A207-BD67-41C1-AB61-078C67E0C605}"/>
              </a:ext>
            </a:extLst>
          </p:cNvPr>
          <p:cNvSpPr/>
          <p:nvPr/>
        </p:nvSpPr>
        <p:spPr bwMode="auto">
          <a:xfrm>
            <a:off x="5567321" y="311260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5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309AEE6-D48D-45B6-A204-DFDAAC81B611}"/>
              </a:ext>
            </a:extLst>
          </p:cNvPr>
          <p:cNvSpPr/>
          <p:nvPr/>
        </p:nvSpPr>
        <p:spPr bwMode="auto">
          <a:xfrm>
            <a:off x="5003022" y="2206538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6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9486A59-3A13-43D7-AB65-E823DAF43242}"/>
              </a:ext>
            </a:extLst>
          </p:cNvPr>
          <p:cNvSpPr/>
          <p:nvPr/>
        </p:nvSpPr>
        <p:spPr bwMode="auto">
          <a:xfrm>
            <a:off x="4225203" y="286574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7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0BD98AC-79D0-4269-83B6-23C5B4783668}"/>
              </a:ext>
            </a:extLst>
          </p:cNvPr>
          <p:cNvSpPr/>
          <p:nvPr/>
        </p:nvSpPr>
        <p:spPr bwMode="auto">
          <a:xfrm>
            <a:off x="3393295" y="210726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8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C2BB258-7F61-47F3-83FF-B2B79C5346B5}"/>
              </a:ext>
            </a:extLst>
          </p:cNvPr>
          <p:cNvSpPr/>
          <p:nvPr/>
        </p:nvSpPr>
        <p:spPr bwMode="auto">
          <a:xfrm>
            <a:off x="2667328" y="302730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9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9C1B811-70F4-43BE-8227-71A98FD546F7}"/>
              </a:ext>
            </a:extLst>
          </p:cNvPr>
          <p:cNvCxnSpPr>
            <a:cxnSpLocks/>
            <a:stCxn id="16" idx="7"/>
            <a:endCxn id="15" idx="3"/>
          </p:cNvCxnSpPr>
          <p:nvPr/>
        </p:nvCxnSpPr>
        <p:spPr bwMode="auto">
          <a:xfrm flipV="1">
            <a:off x="3088739" y="2528672"/>
            <a:ext cx="376859" cy="57093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293B9C4-59B7-496F-8549-F8DD3AF9D3F4}"/>
              </a:ext>
            </a:extLst>
          </p:cNvPr>
          <p:cNvCxnSpPr>
            <a:cxnSpLocks/>
            <a:stCxn id="16" idx="6"/>
            <a:endCxn id="14" idx="2"/>
          </p:cNvCxnSpPr>
          <p:nvPr/>
        </p:nvCxnSpPr>
        <p:spPr bwMode="auto">
          <a:xfrm flipV="1">
            <a:off x="3161041" y="3112604"/>
            <a:ext cx="1064163" cy="1615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DC1FF99-849E-4247-A76C-B02EE7BE3F84}"/>
              </a:ext>
            </a:extLst>
          </p:cNvPr>
          <p:cNvCxnSpPr>
            <a:cxnSpLocks/>
            <a:stCxn id="14" idx="6"/>
            <a:endCxn id="12" idx="2"/>
          </p:cNvCxnSpPr>
          <p:nvPr/>
        </p:nvCxnSpPr>
        <p:spPr bwMode="auto">
          <a:xfrm>
            <a:off x="4718915" y="3112603"/>
            <a:ext cx="84840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2353525-5FF7-43E9-BA27-FA0B44A62FA6}"/>
              </a:ext>
            </a:extLst>
          </p:cNvPr>
          <p:cNvCxnSpPr>
            <a:cxnSpLocks/>
            <a:stCxn id="14" idx="1"/>
            <a:endCxn id="15" idx="5"/>
          </p:cNvCxnSpPr>
          <p:nvPr/>
        </p:nvCxnSpPr>
        <p:spPr bwMode="auto">
          <a:xfrm flipH="1" flipV="1">
            <a:off x="3814705" y="2528673"/>
            <a:ext cx="482800" cy="40937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40EA462-DB64-44AE-9CE7-25B1CB5D5FE5}"/>
              </a:ext>
            </a:extLst>
          </p:cNvPr>
          <p:cNvCxnSpPr>
            <a:cxnSpLocks/>
            <a:stCxn id="12" idx="6"/>
            <a:endCxn id="9" idx="3"/>
          </p:cNvCxnSpPr>
          <p:nvPr/>
        </p:nvCxnSpPr>
        <p:spPr bwMode="auto">
          <a:xfrm>
            <a:off x="6061034" y="3359459"/>
            <a:ext cx="488937" cy="13292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A6ACBE3-A358-4126-8E8B-83550041F3A1}"/>
              </a:ext>
            </a:extLst>
          </p:cNvPr>
          <p:cNvCxnSpPr>
            <a:cxnSpLocks/>
            <a:stCxn id="9" idx="0"/>
            <a:endCxn id="11" idx="4"/>
          </p:cNvCxnSpPr>
          <p:nvPr/>
        </p:nvCxnSpPr>
        <p:spPr bwMode="auto">
          <a:xfrm flipH="1" flipV="1">
            <a:off x="6619692" y="2668083"/>
            <a:ext cx="104832" cy="40288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0EABC46-0ECC-4308-8D40-C8B2CE964074}"/>
              </a:ext>
            </a:extLst>
          </p:cNvPr>
          <p:cNvCxnSpPr>
            <a:cxnSpLocks/>
            <a:stCxn id="11" idx="7"/>
            <a:endCxn id="8" idx="2"/>
          </p:cNvCxnSpPr>
          <p:nvPr/>
        </p:nvCxnSpPr>
        <p:spPr bwMode="auto">
          <a:xfrm flipV="1">
            <a:off x="6794246" y="1992603"/>
            <a:ext cx="616078" cy="2540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F27AFDE-B944-47E3-A205-AE0DF90CBB62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 bwMode="auto">
          <a:xfrm flipH="1">
            <a:off x="6899078" y="2239459"/>
            <a:ext cx="758102" cy="90381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B3C8EC8-C969-4459-838F-03996380ECF8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 bwMode="auto">
          <a:xfrm flipV="1">
            <a:off x="6971380" y="3070969"/>
            <a:ext cx="93265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4145B65-C9C0-4C7F-BA50-A3292FC5D453}"/>
              </a:ext>
            </a:extLst>
          </p:cNvPr>
          <p:cNvCxnSpPr>
            <a:cxnSpLocks/>
            <a:stCxn id="10" idx="0"/>
            <a:endCxn id="8" idx="5"/>
          </p:cNvCxnSpPr>
          <p:nvPr/>
        </p:nvCxnSpPr>
        <p:spPr bwMode="auto">
          <a:xfrm flipH="1" flipV="1">
            <a:off x="7831734" y="2167157"/>
            <a:ext cx="319158" cy="6569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8B6149B4-5D23-4526-BE8A-86B06C5A75CE}"/>
              </a:ext>
            </a:extLst>
          </p:cNvPr>
          <p:cNvSpPr/>
          <p:nvPr/>
        </p:nvSpPr>
        <p:spPr bwMode="auto">
          <a:xfrm>
            <a:off x="4058326" y="358051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11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75569835-BEC0-475C-9A65-BAC9EF1C0503}"/>
              </a:ext>
            </a:extLst>
          </p:cNvPr>
          <p:cNvSpPr/>
          <p:nvPr/>
        </p:nvSpPr>
        <p:spPr bwMode="auto">
          <a:xfrm>
            <a:off x="4065624" y="458902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14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F44D038-2036-4D61-81D8-57BC5E3671CA}"/>
              </a:ext>
            </a:extLst>
          </p:cNvPr>
          <p:cNvSpPr/>
          <p:nvPr/>
        </p:nvSpPr>
        <p:spPr bwMode="auto">
          <a:xfrm>
            <a:off x="8501786" y="358343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15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F862C70-CEA3-4685-8319-B7D3CF9EEA3B}"/>
              </a:ext>
            </a:extLst>
          </p:cNvPr>
          <p:cNvSpPr/>
          <p:nvPr/>
        </p:nvSpPr>
        <p:spPr bwMode="auto">
          <a:xfrm>
            <a:off x="6824240" y="467827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13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D9AFF45C-7426-4848-8132-A5C3DDC04B12}"/>
              </a:ext>
            </a:extLst>
          </p:cNvPr>
          <p:cNvSpPr/>
          <p:nvPr/>
        </p:nvSpPr>
        <p:spPr bwMode="auto">
          <a:xfrm>
            <a:off x="6376974" y="393105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latin typeface="Arial" charset="0"/>
              </a:rPr>
              <a:t>10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659C9AD-1080-4C3A-8C72-A555F0A5216A}"/>
              </a:ext>
            </a:extLst>
          </p:cNvPr>
          <p:cNvSpPr/>
          <p:nvPr/>
        </p:nvSpPr>
        <p:spPr bwMode="auto">
          <a:xfrm>
            <a:off x="5632918" y="464139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12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FDE1BEF-1612-41B6-8299-55E8EF2E397C}"/>
              </a:ext>
            </a:extLst>
          </p:cNvPr>
          <p:cNvCxnSpPr>
            <a:cxnSpLocks/>
            <a:stCxn id="14" idx="4"/>
            <a:endCxn id="28" idx="0"/>
          </p:cNvCxnSpPr>
          <p:nvPr/>
        </p:nvCxnSpPr>
        <p:spPr bwMode="auto">
          <a:xfrm flipH="1">
            <a:off x="4305183" y="3359459"/>
            <a:ext cx="166877" cy="22105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CBA9CB5-6CA6-429C-896E-A79D6330B255}"/>
              </a:ext>
            </a:extLst>
          </p:cNvPr>
          <p:cNvCxnSpPr>
            <a:cxnSpLocks/>
            <a:stCxn id="14" idx="5"/>
            <a:endCxn id="34" idx="1"/>
          </p:cNvCxnSpPr>
          <p:nvPr/>
        </p:nvCxnSpPr>
        <p:spPr bwMode="auto">
          <a:xfrm>
            <a:off x="4646614" y="3287158"/>
            <a:ext cx="1058607" cy="142653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66CA45E-ACAF-4724-8040-378A71E2499B}"/>
              </a:ext>
            </a:extLst>
          </p:cNvPr>
          <p:cNvCxnSpPr>
            <a:cxnSpLocks/>
            <a:stCxn id="28" idx="4"/>
            <a:endCxn id="30" idx="0"/>
          </p:cNvCxnSpPr>
          <p:nvPr/>
        </p:nvCxnSpPr>
        <p:spPr bwMode="auto">
          <a:xfrm>
            <a:off x="4305182" y="4074230"/>
            <a:ext cx="7298" cy="51479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448965F-BD58-4126-80A4-20012DD1D189}"/>
              </a:ext>
            </a:extLst>
          </p:cNvPr>
          <p:cNvCxnSpPr>
            <a:cxnSpLocks/>
            <a:stCxn id="34" idx="7"/>
            <a:endCxn id="33" idx="3"/>
          </p:cNvCxnSpPr>
          <p:nvPr/>
        </p:nvCxnSpPr>
        <p:spPr bwMode="auto">
          <a:xfrm flipV="1">
            <a:off x="6054328" y="4352470"/>
            <a:ext cx="394948" cy="3612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861C38C-382E-4E92-B32D-0427C39679E6}"/>
              </a:ext>
            </a:extLst>
          </p:cNvPr>
          <p:cNvCxnSpPr>
            <a:cxnSpLocks/>
            <a:stCxn id="33" idx="5"/>
            <a:endCxn id="32" idx="0"/>
          </p:cNvCxnSpPr>
          <p:nvPr/>
        </p:nvCxnSpPr>
        <p:spPr bwMode="auto">
          <a:xfrm>
            <a:off x="6798384" y="4352469"/>
            <a:ext cx="272712" cy="32580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9D2EB0D-29B5-438C-883D-FFEB02FECCCD}"/>
              </a:ext>
            </a:extLst>
          </p:cNvPr>
          <p:cNvCxnSpPr>
            <a:cxnSpLocks/>
            <a:stCxn id="32" idx="2"/>
            <a:endCxn id="34" idx="5"/>
          </p:cNvCxnSpPr>
          <p:nvPr/>
        </p:nvCxnSpPr>
        <p:spPr bwMode="auto">
          <a:xfrm flipH="1">
            <a:off x="6054328" y="4925134"/>
            <a:ext cx="769912" cy="1376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BF75897-25E0-42BC-9FDA-9CDBCCF25B21}"/>
              </a:ext>
            </a:extLst>
          </p:cNvPr>
          <p:cNvCxnSpPr>
            <a:cxnSpLocks/>
            <a:stCxn id="31" idx="2"/>
            <a:endCxn id="33" idx="6"/>
          </p:cNvCxnSpPr>
          <p:nvPr/>
        </p:nvCxnSpPr>
        <p:spPr bwMode="auto">
          <a:xfrm flipH="1">
            <a:off x="6870686" y="3830289"/>
            <a:ext cx="1631100" cy="3476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08B85C2-A3EA-4E45-AE83-CE3C28DDD761}"/>
              </a:ext>
            </a:extLst>
          </p:cNvPr>
          <p:cNvCxnSpPr>
            <a:cxnSpLocks/>
            <a:stCxn id="35" idx="4"/>
            <a:endCxn id="31" idx="0"/>
          </p:cNvCxnSpPr>
          <p:nvPr/>
        </p:nvCxnSpPr>
        <p:spPr bwMode="auto">
          <a:xfrm>
            <a:off x="8748642" y="2481138"/>
            <a:ext cx="0" cy="11022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8A496ECE-FB82-4218-A1BF-83BC1F53DED1}"/>
              </a:ext>
            </a:extLst>
          </p:cNvPr>
          <p:cNvCxnSpPr>
            <a:cxnSpLocks/>
            <a:stCxn id="32" idx="6"/>
            <a:endCxn id="31" idx="3"/>
          </p:cNvCxnSpPr>
          <p:nvPr/>
        </p:nvCxnSpPr>
        <p:spPr bwMode="auto">
          <a:xfrm flipV="1">
            <a:off x="7317952" y="4004843"/>
            <a:ext cx="1256136" cy="92029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A698D50D-2A2A-43A9-9E05-6BCE3CB8867B}"/>
              </a:ext>
            </a:extLst>
          </p:cNvPr>
          <p:cNvCxnSpPr>
            <a:cxnSpLocks/>
            <a:stCxn id="8" idx="6"/>
            <a:endCxn id="35" idx="2"/>
          </p:cNvCxnSpPr>
          <p:nvPr/>
        </p:nvCxnSpPr>
        <p:spPr bwMode="auto">
          <a:xfrm>
            <a:off x="7904036" y="1992602"/>
            <a:ext cx="597750" cy="24168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6AC50C09-4211-4160-B5BA-91A016EFB0E2}"/>
              </a:ext>
            </a:extLst>
          </p:cNvPr>
          <p:cNvCxnSpPr>
            <a:cxnSpLocks/>
            <a:stCxn id="9" idx="4"/>
            <a:endCxn id="33" idx="0"/>
          </p:cNvCxnSpPr>
          <p:nvPr/>
        </p:nvCxnSpPr>
        <p:spPr bwMode="auto">
          <a:xfrm flipH="1">
            <a:off x="6623830" y="3564681"/>
            <a:ext cx="100694" cy="36637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29AD7221-6855-490D-9F77-E090BB0B2884}"/>
              </a:ext>
            </a:extLst>
          </p:cNvPr>
          <p:cNvCxnSpPr>
            <a:cxnSpLocks/>
            <a:stCxn id="30" idx="6"/>
            <a:endCxn id="34" idx="2"/>
          </p:cNvCxnSpPr>
          <p:nvPr/>
        </p:nvCxnSpPr>
        <p:spPr bwMode="auto">
          <a:xfrm>
            <a:off x="4559336" y="4835878"/>
            <a:ext cx="1073582" cy="5237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F1325948-2FA1-49D7-8B03-54D04B9F5E37}"/>
              </a:ext>
            </a:extLst>
          </p:cNvPr>
          <p:cNvCxnSpPr>
            <a:cxnSpLocks/>
            <a:stCxn id="30" idx="1"/>
            <a:endCxn id="16" idx="5"/>
          </p:cNvCxnSpPr>
          <p:nvPr/>
        </p:nvCxnSpPr>
        <p:spPr bwMode="auto">
          <a:xfrm flipH="1" flipV="1">
            <a:off x="3088738" y="3448714"/>
            <a:ext cx="1049188" cy="121261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B87C283-088E-4B0F-9BB1-5843061E3B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53925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Rectangle 93">
            <a:extLst>
              <a:ext uri="{FF2B5EF4-FFF2-40B4-BE49-F238E27FC236}">
                <a16:creationId xmlns:a16="http://schemas.microsoft.com/office/drawing/2014/main" id="{E4C1BF2F-2CAF-448C-84CC-D24070B1D843}"/>
              </a:ext>
            </a:extLst>
          </p:cNvPr>
          <p:cNvSpPr/>
          <p:nvPr/>
        </p:nvSpPr>
        <p:spPr>
          <a:xfrm>
            <a:off x="6421148" y="4314042"/>
            <a:ext cx="62191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  <a:r>
              <a:rPr lang="ro-RO" sz="2800" b="1" dirty="0">
                <a:latin typeface="Arial" charset="0"/>
              </a:rPr>
              <a:t>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48C4A364-5B41-43C8-A3AD-4CAFD51010C3}"/>
              </a:ext>
            </a:extLst>
          </p:cNvPr>
          <p:cNvSpPr/>
          <p:nvPr/>
        </p:nvSpPr>
        <p:spPr>
          <a:xfrm>
            <a:off x="6232963" y="4925749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4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9C063DC9-C831-42D3-B66D-7D18CE2E8E4E}"/>
              </a:ext>
            </a:extLst>
          </p:cNvPr>
          <p:cNvSpPr/>
          <p:nvPr/>
        </p:nvSpPr>
        <p:spPr>
          <a:xfrm>
            <a:off x="7867729" y="430569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11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A77072B0-3ADD-4082-B77B-B00383AA4438}"/>
              </a:ext>
            </a:extLst>
          </p:cNvPr>
          <p:cNvSpPr/>
          <p:nvPr/>
        </p:nvSpPr>
        <p:spPr>
          <a:xfrm>
            <a:off x="4718916" y="480119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7D197E47-E4DD-4445-9FA2-57E6305D2C3F}"/>
              </a:ext>
            </a:extLst>
          </p:cNvPr>
          <p:cNvSpPr/>
          <p:nvPr/>
        </p:nvSpPr>
        <p:spPr>
          <a:xfrm>
            <a:off x="4155542" y="404408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0AF62A28-99D6-4C97-8BB7-F0C23FCC68DA}"/>
              </a:ext>
            </a:extLst>
          </p:cNvPr>
          <p:cNvSpPr/>
          <p:nvPr/>
        </p:nvSpPr>
        <p:spPr>
          <a:xfrm>
            <a:off x="4209782" y="327240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C3155509-9BAE-4F37-9E10-2C7BE50346A1}"/>
              </a:ext>
            </a:extLst>
          </p:cNvPr>
          <p:cNvSpPr/>
          <p:nvPr/>
        </p:nvSpPr>
        <p:spPr>
          <a:xfrm>
            <a:off x="3184775" y="402586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782D31DA-5B9E-43A0-8DD6-37C0AF477AE6}"/>
              </a:ext>
            </a:extLst>
          </p:cNvPr>
          <p:cNvSpPr/>
          <p:nvPr/>
        </p:nvSpPr>
        <p:spPr>
          <a:xfrm>
            <a:off x="3326810" y="272602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4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8B663E60-A17F-48B6-8A6B-0DD11CD54235}"/>
              </a:ext>
            </a:extLst>
          </p:cNvPr>
          <p:cNvSpPr/>
          <p:nvPr/>
        </p:nvSpPr>
        <p:spPr>
          <a:xfrm>
            <a:off x="2825910" y="2410568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12F4FE6B-BAD1-4292-928A-B8033B4A4899}"/>
              </a:ext>
            </a:extLst>
          </p:cNvPr>
          <p:cNvSpPr/>
          <p:nvPr/>
        </p:nvSpPr>
        <p:spPr>
          <a:xfrm>
            <a:off x="3784042" y="227016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3A0EB36-C286-45D1-870B-5FDBB37A813E}"/>
              </a:ext>
            </a:extLst>
          </p:cNvPr>
          <p:cNvSpPr/>
          <p:nvPr/>
        </p:nvSpPr>
        <p:spPr bwMode="auto">
          <a:xfrm>
            <a:off x="8501786" y="198742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16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1C5F850E-4DB7-4027-A84F-41FB67CB6E82}"/>
              </a:ext>
            </a:extLst>
          </p:cNvPr>
          <p:cNvSpPr/>
          <p:nvPr/>
        </p:nvSpPr>
        <p:spPr>
          <a:xfrm>
            <a:off x="7978381" y="211862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30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BE394DC2-7CE5-4E5D-8EBF-EB5498655366}"/>
              </a:ext>
            </a:extLst>
          </p:cNvPr>
          <p:cNvSpPr/>
          <p:nvPr/>
        </p:nvSpPr>
        <p:spPr>
          <a:xfrm>
            <a:off x="7538768" y="2346132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3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29E19908-4B1B-4865-A840-3731B95A4B3F}"/>
              </a:ext>
            </a:extLst>
          </p:cNvPr>
          <p:cNvSpPr/>
          <p:nvPr/>
        </p:nvSpPr>
        <p:spPr>
          <a:xfrm>
            <a:off x="6853887" y="228149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7F6F1F3B-6769-464F-8DC4-F8D0EA7D68B1}"/>
              </a:ext>
            </a:extLst>
          </p:cNvPr>
          <p:cNvSpPr/>
          <p:nvPr/>
        </p:nvSpPr>
        <p:spPr>
          <a:xfrm>
            <a:off x="6570020" y="1724532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0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0BDC2F7D-3913-47E8-A09B-52E99DDC1007}"/>
              </a:ext>
            </a:extLst>
          </p:cNvPr>
          <p:cNvSpPr/>
          <p:nvPr/>
        </p:nvSpPr>
        <p:spPr>
          <a:xfrm>
            <a:off x="6190202" y="263962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BF2DF9D8-D7CC-4C1A-9D02-27BA82743C00}"/>
              </a:ext>
            </a:extLst>
          </p:cNvPr>
          <p:cNvSpPr/>
          <p:nvPr/>
        </p:nvSpPr>
        <p:spPr>
          <a:xfrm>
            <a:off x="7081439" y="313052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6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7809CF5B-759F-45DD-AA2E-4010F3CA606E}"/>
              </a:ext>
            </a:extLst>
          </p:cNvPr>
          <p:cNvSpPr/>
          <p:nvPr/>
        </p:nvSpPr>
        <p:spPr>
          <a:xfrm>
            <a:off x="8569619" y="298919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9B807350-0855-42A6-AE90-F8B139166C56}"/>
              </a:ext>
            </a:extLst>
          </p:cNvPr>
          <p:cNvSpPr/>
          <p:nvPr/>
        </p:nvSpPr>
        <p:spPr>
          <a:xfrm>
            <a:off x="7202742" y="3598545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3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23AEE12C-4DB8-4245-884F-33B51B068016}"/>
              </a:ext>
            </a:extLst>
          </p:cNvPr>
          <p:cNvSpPr/>
          <p:nvPr/>
        </p:nvSpPr>
        <p:spPr>
          <a:xfrm>
            <a:off x="6448830" y="354380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5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6F781F29-AE0F-4774-8258-D96A74FB60F8}"/>
              </a:ext>
            </a:extLst>
          </p:cNvPr>
          <p:cNvSpPr/>
          <p:nvPr/>
        </p:nvSpPr>
        <p:spPr>
          <a:xfrm>
            <a:off x="5078934" y="3674038"/>
            <a:ext cx="69039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15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5D2CD746-3465-4657-8760-B4E3AEDA4A4B}"/>
              </a:ext>
            </a:extLst>
          </p:cNvPr>
          <p:cNvSpPr/>
          <p:nvPr/>
        </p:nvSpPr>
        <p:spPr>
          <a:xfrm>
            <a:off x="5798324" y="417655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6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817EDD40-F90B-445D-B095-86516DB5404F}"/>
              </a:ext>
            </a:extLst>
          </p:cNvPr>
          <p:cNvSpPr/>
          <p:nvPr/>
        </p:nvSpPr>
        <p:spPr>
          <a:xfrm>
            <a:off x="5841846" y="329332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4D6F18A0-6AD8-4912-A4BB-F57C5C344AE7}"/>
              </a:ext>
            </a:extLst>
          </p:cNvPr>
          <p:cNvSpPr/>
          <p:nvPr/>
        </p:nvSpPr>
        <p:spPr>
          <a:xfrm>
            <a:off x="4861913" y="280471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6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F422BB9-6A7F-4BD2-9676-A6410BB10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solidFill>
                  <a:schemeClr val="accent2"/>
                </a:solidFill>
              </a:rPr>
              <a:t>Algoritmul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lui</a:t>
            </a:r>
            <a:r>
              <a:rPr lang="en-US" dirty="0">
                <a:solidFill>
                  <a:schemeClr val="accent2"/>
                </a:solidFill>
              </a:rPr>
              <a:t> Kruskal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A61D0B8-8FDE-43F7-AAE0-952163293C76}"/>
              </a:ext>
            </a:extLst>
          </p:cNvPr>
          <p:cNvSpPr/>
          <p:nvPr/>
        </p:nvSpPr>
        <p:spPr bwMode="auto">
          <a:xfrm>
            <a:off x="7410324" y="174574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E6259CB-7C3A-440D-B9C6-CFCA86F52B2C}"/>
              </a:ext>
            </a:extLst>
          </p:cNvPr>
          <p:cNvSpPr/>
          <p:nvPr/>
        </p:nvSpPr>
        <p:spPr bwMode="auto">
          <a:xfrm>
            <a:off x="6477668" y="307096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9215D6D-AEC4-42D2-BA6E-BE865345ADAD}"/>
              </a:ext>
            </a:extLst>
          </p:cNvPr>
          <p:cNvSpPr/>
          <p:nvPr/>
        </p:nvSpPr>
        <p:spPr bwMode="auto">
          <a:xfrm>
            <a:off x="7904036" y="282411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3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2784EC8-90EF-4911-B596-D7A9F219B1FD}"/>
              </a:ext>
            </a:extLst>
          </p:cNvPr>
          <p:cNvSpPr/>
          <p:nvPr/>
        </p:nvSpPr>
        <p:spPr bwMode="auto">
          <a:xfrm>
            <a:off x="6372836" y="2174371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4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DA3A207-BD67-41C1-AB61-078C67E0C605}"/>
              </a:ext>
            </a:extLst>
          </p:cNvPr>
          <p:cNvSpPr/>
          <p:nvPr/>
        </p:nvSpPr>
        <p:spPr bwMode="auto">
          <a:xfrm>
            <a:off x="5567321" y="311260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5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309AEE6-D48D-45B6-A204-DFDAAC81B611}"/>
              </a:ext>
            </a:extLst>
          </p:cNvPr>
          <p:cNvSpPr/>
          <p:nvPr/>
        </p:nvSpPr>
        <p:spPr bwMode="auto">
          <a:xfrm>
            <a:off x="5003022" y="2206538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6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9486A59-3A13-43D7-AB65-E823DAF43242}"/>
              </a:ext>
            </a:extLst>
          </p:cNvPr>
          <p:cNvSpPr/>
          <p:nvPr/>
        </p:nvSpPr>
        <p:spPr bwMode="auto">
          <a:xfrm>
            <a:off x="4225203" y="286574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7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0BD98AC-79D0-4269-83B6-23C5B4783668}"/>
              </a:ext>
            </a:extLst>
          </p:cNvPr>
          <p:cNvSpPr/>
          <p:nvPr/>
        </p:nvSpPr>
        <p:spPr bwMode="auto">
          <a:xfrm>
            <a:off x="3393295" y="210726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8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C2BB258-7F61-47F3-83FF-B2B79C5346B5}"/>
              </a:ext>
            </a:extLst>
          </p:cNvPr>
          <p:cNvSpPr/>
          <p:nvPr/>
        </p:nvSpPr>
        <p:spPr bwMode="auto">
          <a:xfrm>
            <a:off x="2667328" y="302730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9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9C1B811-70F4-43BE-8227-71A98FD546F7}"/>
              </a:ext>
            </a:extLst>
          </p:cNvPr>
          <p:cNvCxnSpPr>
            <a:cxnSpLocks/>
            <a:stCxn id="16" idx="7"/>
            <a:endCxn id="15" idx="3"/>
          </p:cNvCxnSpPr>
          <p:nvPr/>
        </p:nvCxnSpPr>
        <p:spPr bwMode="auto">
          <a:xfrm flipV="1">
            <a:off x="3088739" y="2528672"/>
            <a:ext cx="376859" cy="57093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293B9C4-59B7-496F-8549-F8DD3AF9D3F4}"/>
              </a:ext>
            </a:extLst>
          </p:cNvPr>
          <p:cNvCxnSpPr>
            <a:cxnSpLocks/>
            <a:stCxn id="16" idx="6"/>
            <a:endCxn id="14" idx="2"/>
          </p:cNvCxnSpPr>
          <p:nvPr/>
        </p:nvCxnSpPr>
        <p:spPr bwMode="auto">
          <a:xfrm flipV="1">
            <a:off x="3161041" y="3112604"/>
            <a:ext cx="1064163" cy="1615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DC1FF99-849E-4247-A76C-B02EE7BE3F84}"/>
              </a:ext>
            </a:extLst>
          </p:cNvPr>
          <p:cNvCxnSpPr>
            <a:cxnSpLocks/>
            <a:stCxn id="14" idx="6"/>
            <a:endCxn id="12" idx="2"/>
          </p:cNvCxnSpPr>
          <p:nvPr/>
        </p:nvCxnSpPr>
        <p:spPr bwMode="auto">
          <a:xfrm>
            <a:off x="4718915" y="3112603"/>
            <a:ext cx="84840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2353525-5FF7-43E9-BA27-FA0B44A62FA6}"/>
              </a:ext>
            </a:extLst>
          </p:cNvPr>
          <p:cNvCxnSpPr>
            <a:cxnSpLocks/>
            <a:stCxn id="14" idx="1"/>
            <a:endCxn id="15" idx="5"/>
          </p:cNvCxnSpPr>
          <p:nvPr/>
        </p:nvCxnSpPr>
        <p:spPr bwMode="auto">
          <a:xfrm flipH="1" flipV="1">
            <a:off x="3814705" y="2528673"/>
            <a:ext cx="482800" cy="40937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40EA462-DB64-44AE-9CE7-25B1CB5D5FE5}"/>
              </a:ext>
            </a:extLst>
          </p:cNvPr>
          <p:cNvCxnSpPr>
            <a:cxnSpLocks/>
            <a:stCxn id="12" idx="6"/>
            <a:endCxn id="9" idx="3"/>
          </p:cNvCxnSpPr>
          <p:nvPr/>
        </p:nvCxnSpPr>
        <p:spPr bwMode="auto">
          <a:xfrm>
            <a:off x="6061034" y="3359459"/>
            <a:ext cx="488937" cy="13292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A6ACBE3-A358-4126-8E8B-83550041F3A1}"/>
              </a:ext>
            </a:extLst>
          </p:cNvPr>
          <p:cNvCxnSpPr>
            <a:cxnSpLocks/>
            <a:stCxn id="9" idx="0"/>
            <a:endCxn id="11" idx="4"/>
          </p:cNvCxnSpPr>
          <p:nvPr/>
        </p:nvCxnSpPr>
        <p:spPr bwMode="auto">
          <a:xfrm flipH="1" flipV="1">
            <a:off x="6619692" y="2668083"/>
            <a:ext cx="104832" cy="40288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0EABC46-0ECC-4308-8D40-C8B2CE964074}"/>
              </a:ext>
            </a:extLst>
          </p:cNvPr>
          <p:cNvCxnSpPr>
            <a:cxnSpLocks/>
            <a:stCxn id="11" idx="7"/>
            <a:endCxn id="8" idx="2"/>
          </p:cNvCxnSpPr>
          <p:nvPr/>
        </p:nvCxnSpPr>
        <p:spPr bwMode="auto">
          <a:xfrm flipV="1">
            <a:off x="6794246" y="1992603"/>
            <a:ext cx="616078" cy="2540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F27AFDE-B944-47E3-A205-AE0DF90CBB62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 bwMode="auto">
          <a:xfrm flipH="1">
            <a:off x="6899078" y="2239459"/>
            <a:ext cx="758102" cy="90381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B3C8EC8-C969-4459-838F-03996380ECF8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 bwMode="auto">
          <a:xfrm flipV="1">
            <a:off x="6971380" y="3070969"/>
            <a:ext cx="93265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4145B65-C9C0-4C7F-BA50-A3292FC5D453}"/>
              </a:ext>
            </a:extLst>
          </p:cNvPr>
          <p:cNvCxnSpPr>
            <a:cxnSpLocks/>
            <a:stCxn id="10" idx="0"/>
            <a:endCxn id="8" idx="5"/>
          </p:cNvCxnSpPr>
          <p:nvPr/>
        </p:nvCxnSpPr>
        <p:spPr bwMode="auto">
          <a:xfrm flipH="1" flipV="1">
            <a:off x="7831734" y="2167157"/>
            <a:ext cx="319158" cy="6569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8B6149B4-5D23-4526-BE8A-86B06C5A75CE}"/>
              </a:ext>
            </a:extLst>
          </p:cNvPr>
          <p:cNvSpPr/>
          <p:nvPr/>
        </p:nvSpPr>
        <p:spPr bwMode="auto">
          <a:xfrm>
            <a:off x="4058326" y="358051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11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75569835-BEC0-475C-9A65-BAC9EF1C0503}"/>
              </a:ext>
            </a:extLst>
          </p:cNvPr>
          <p:cNvSpPr/>
          <p:nvPr/>
        </p:nvSpPr>
        <p:spPr bwMode="auto">
          <a:xfrm>
            <a:off x="4065624" y="458902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14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F44D038-2036-4D61-81D8-57BC5E3671CA}"/>
              </a:ext>
            </a:extLst>
          </p:cNvPr>
          <p:cNvSpPr/>
          <p:nvPr/>
        </p:nvSpPr>
        <p:spPr bwMode="auto">
          <a:xfrm>
            <a:off x="8501786" y="358343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15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F862C70-CEA3-4685-8319-B7D3CF9EEA3B}"/>
              </a:ext>
            </a:extLst>
          </p:cNvPr>
          <p:cNvSpPr/>
          <p:nvPr/>
        </p:nvSpPr>
        <p:spPr bwMode="auto">
          <a:xfrm>
            <a:off x="6824240" y="467827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13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D9AFF45C-7426-4848-8132-A5C3DDC04B12}"/>
              </a:ext>
            </a:extLst>
          </p:cNvPr>
          <p:cNvSpPr/>
          <p:nvPr/>
        </p:nvSpPr>
        <p:spPr bwMode="auto">
          <a:xfrm>
            <a:off x="6376974" y="393105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latin typeface="Arial" charset="0"/>
              </a:rPr>
              <a:t>10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659C9AD-1080-4C3A-8C72-A555F0A5216A}"/>
              </a:ext>
            </a:extLst>
          </p:cNvPr>
          <p:cNvSpPr/>
          <p:nvPr/>
        </p:nvSpPr>
        <p:spPr bwMode="auto">
          <a:xfrm>
            <a:off x="5632918" y="464139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12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FDE1BEF-1612-41B6-8299-55E8EF2E397C}"/>
              </a:ext>
            </a:extLst>
          </p:cNvPr>
          <p:cNvCxnSpPr>
            <a:cxnSpLocks/>
            <a:stCxn id="14" idx="4"/>
            <a:endCxn id="28" idx="0"/>
          </p:cNvCxnSpPr>
          <p:nvPr/>
        </p:nvCxnSpPr>
        <p:spPr bwMode="auto">
          <a:xfrm flipH="1">
            <a:off x="4305183" y="3359459"/>
            <a:ext cx="166877" cy="22105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CBA9CB5-6CA6-429C-896E-A79D6330B255}"/>
              </a:ext>
            </a:extLst>
          </p:cNvPr>
          <p:cNvCxnSpPr>
            <a:cxnSpLocks/>
            <a:stCxn id="14" idx="5"/>
            <a:endCxn id="34" idx="1"/>
          </p:cNvCxnSpPr>
          <p:nvPr/>
        </p:nvCxnSpPr>
        <p:spPr bwMode="auto">
          <a:xfrm>
            <a:off x="4646614" y="3287158"/>
            <a:ext cx="1058607" cy="142653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66CA45E-ACAF-4724-8040-378A71E2499B}"/>
              </a:ext>
            </a:extLst>
          </p:cNvPr>
          <p:cNvCxnSpPr>
            <a:cxnSpLocks/>
            <a:stCxn id="28" idx="4"/>
            <a:endCxn id="30" idx="0"/>
          </p:cNvCxnSpPr>
          <p:nvPr/>
        </p:nvCxnSpPr>
        <p:spPr bwMode="auto">
          <a:xfrm>
            <a:off x="4305182" y="4074230"/>
            <a:ext cx="7298" cy="51479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448965F-BD58-4126-80A4-20012DD1D189}"/>
              </a:ext>
            </a:extLst>
          </p:cNvPr>
          <p:cNvCxnSpPr>
            <a:cxnSpLocks/>
            <a:stCxn id="34" idx="7"/>
            <a:endCxn id="33" idx="3"/>
          </p:cNvCxnSpPr>
          <p:nvPr/>
        </p:nvCxnSpPr>
        <p:spPr bwMode="auto">
          <a:xfrm flipV="1">
            <a:off x="6054328" y="4352470"/>
            <a:ext cx="394948" cy="3612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861C38C-382E-4E92-B32D-0427C39679E6}"/>
              </a:ext>
            </a:extLst>
          </p:cNvPr>
          <p:cNvCxnSpPr>
            <a:cxnSpLocks/>
            <a:stCxn id="33" idx="5"/>
            <a:endCxn id="32" idx="0"/>
          </p:cNvCxnSpPr>
          <p:nvPr/>
        </p:nvCxnSpPr>
        <p:spPr bwMode="auto">
          <a:xfrm>
            <a:off x="6798384" y="4352469"/>
            <a:ext cx="272712" cy="32580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9D2EB0D-29B5-438C-883D-FFEB02FECCCD}"/>
              </a:ext>
            </a:extLst>
          </p:cNvPr>
          <p:cNvCxnSpPr>
            <a:cxnSpLocks/>
            <a:stCxn id="32" idx="2"/>
            <a:endCxn id="34" idx="5"/>
          </p:cNvCxnSpPr>
          <p:nvPr/>
        </p:nvCxnSpPr>
        <p:spPr bwMode="auto">
          <a:xfrm flipH="1">
            <a:off x="6054328" y="4925134"/>
            <a:ext cx="769912" cy="1376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BF75897-25E0-42BC-9FDA-9CDBCCF25B21}"/>
              </a:ext>
            </a:extLst>
          </p:cNvPr>
          <p:cNvCxnSpPr>
            <a:cxnSpLocks/>
            <a:stCxn id="31" idx="2"/>
            <a:endCxn id="33" idx="6"/>
          </p:cNvCxnSpPr>
          <p:nvPr/>
        </p:nvCxnSpPr>
        <p:spPr bwMode="auto">
          <a:xfrm flipH="1">
            <a:off x="6870686" y="3830289"/>
            <a:ext cx="1631100" cy="3476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08B85C2-A3EA-4E45-AE83-CE3C28DDD761}"/>
              </a:ext>
            </a:extLst>
          </p:cNvPr>
          <p:cNvCxnSpPr>
            <a:cxnSpLocks/>
            <a:stCxn id="35" idx="4"/>
            <a:endCxn id="31" idx="0"/>
          </p:cNvCxnSpPr>
          <p:nvPr/>
        </p:nvCxnSpPr>
        <p:spPr bwMode="auto">
          <a:xfrm>
            <a:off x="8748642" y="2481138"/>
            <a:ext cx="0" cy="11022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8A496ECE-FB82-4218-A1BF-83BC1F53DED1}"/>
              </a:ext>
            </a:extLst>
          </p:cNvPr>
          <p:cNvCxnSpPr>
            <a:cxnSpLocks/>
            <a:stCxn id="32" idx="6"/>
            <a:endCxn id="31" idx="3"/>
          </p:cNvCxnSpPr>
          <p:nvPr/>
        </p:nvCxnSpPr>
        <p:spPr bwMode="auto">
          <a:xfrm flipV="1">
            <a:off x="7317952" y="4004843"/>
            <a:ext cx="1256136" cy="92029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A698D50D-2A2A-43A9-9E05-6BCE3CB8867B}"/>
              </a:ext>
            </a:extLst>
          </p:cNvPr>
          <p:cNvCxnSpPr>
            <a:cxnSpLocks/>
            <a:stCxn id="8" idx="6"/>
            <a:endCxn id="35" idx="2"/>
          </p:cNvCxnSpPr>
          <p:nvPr/>
        </p:nvCxnSpPr>
        <p:spPr bwMode="auto">
          <a:xfrm>
            <a:off x="7904036" y="1992602"/>
            <a:ext cx="597750" cy="24168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6AC50C09-4211-4160-B5BA-91A016EFB0E2}"/>
              </a:ext>
            </a:extLst>
          </p:cNvPr>
          <p:cNvCxnSpPr>
            <a:cxnSpLocks/>
            <a:stCxn id="9" idx="4"/>
            <a:endCxn id="33" idx="0"/>
          </p:cNvCxnSpPr>
          <p:nvPr/>
        </p:nvCxnSpPr>
        <p:spPr bwMode="auto">
          <a:xfrm flipH="1">
            <a:off x="6623830" y="3564681"/>
            <a:ext cx="100694" cy="36637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29AD7221-6855-490D-9F77-E090BB0B2884}"/>
              </a:ext>
            </a:extLst>
          </p:cNvPr>
          <p:cNvCxnSpPr>
            <a:cxnSpLocks/>
            <a:stCxn id="30" idx="6"/>
            <a:endCxn id="34" idx="2"/>
          </p:cNvCxnSpPr>
          <p:nvPr/>
        </p:nvCxnSpPr>
        <p:spPr bwMode="auto">
          <a:xfrm>
            <a:off x="4559336" y="4835878"/>
            <a:ext cx="1073582" cy="5237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F1325948-2FA1-49D7-8B03-54D04B9F5E37}"/>
              </a:ext>
            </a:extLst>
          </p:cNvPr>
          <p:cNvCxnSpPr>
            <a:cxnSpLocks/>
            <a:stCxn id="30" idx="1"/>
            <a:endCxn id="16" idx="5"/>
          </p:cNvCxnSpPr>
          <p:nvPr/>
        </p:nvCxnSpPr>
        <p:spPr bwMode="auto">
          <a:xfrm flipH="1" flipV="1">
            <a:off x="3088738" y="3448714"/>
            <a:ext cx="1049188" cy="121261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94461D-61BC-4D89-B016-1250055C15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23345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Rectangle 93">
            <a:extLst>
              <a:ext uri="{FF2B5EF4-FFF2-40B4-BE49-F238E27FC236}">
                <a16:creationId xmlns:a16="http://schemas.microsoft.com/office/drawing/2014/main" id="{E4C1BF2F-2CAF-448C-84CC-D24070B1D843}"/>
              </a:ext>
            </a:extLst>
          </p:cNvPr>
          <p:cNvSpPr/>
          <p:nvPr/>
        </p:nvSpPr>
        <p:spPr>
          <a:xfrm>
            <a:off x="6421148" y="4314042"/>
            <a:ext cx="62191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  <a:r>
              <a:rPr lang="ro-RO" sz="2800" b="1" dirty="0">
                <a:latin typeface="Arial" charset="0"/>
              </a:rPr>
              <a:t>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48C4A364-5B41-43C8-A3AD-4CAFD51010C3}"/>
              </a:ext>
            </a:extLst>
          </p:cNvPr>
          <p:cNvSpPr/>
          <p:nvPr/>
        </p:nvSpPr>
        <p:spPr>
          <a:xfrm>
            <a:off x="6232963" y="4925749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4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9C063DC9-C831-42D3-B66D-7D18CE2E8E4E}"/>
              </a:ext>
            </a:extLst>
          </p:cNvPr>
          <p:cNvSpPr/>
          <p:nvPr/>
        </p:nvSpPr>
        <p:spPr>
          <a:xfrm>
            <a:off x="7867729" y="430569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11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A77072B0-3ADD-4082-B77B-B00383AA4438}"/>
              </a:ext>
            </a:extLst>
          </p:cNvPr>
          <p:cNvSpPr/>
          <p:nvPr/>
        </p:nvSpPr>
        <p:spPr>
          <a:xfrm>
            <a:off x="4718916" y="480119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7D197E47-E4DD-4445-9FA2-57E6305D2C3F}"/>
              </a:ext>
            </a:extLst>
          </p:cNvPr>
          <p:cNvSpPr/>
          <p:nvPr/>
        </p:nvSpPr>
        <p:spPr>
          <a:xfrm>
            <a:off x="4155542" y="404408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0AF62A28-99D6-4C97-8BB7-F0C23FCC68DA}"/>
              </a:ext>
            </a:extLst>
          </p:cNvPr>
          <p:cNvSpPr/>
          <p:nvPr/>
        </p:nvSpPr>
        <p:spPr>
          <a:xfrm>
            <a:off x="4209782" y="327240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C3155509-9BAE-4F37-9E10-2C7BE50346A1}"/>
              </a:ext>
            </a:extLst>
          </p:cNvPr>
          <p:cNvSpPr/>
          <p:nvPr/>
        </p:nvSpPr>
        <p:spPr>
          <a:xfrm>
            <a:off x="3184775" y="402586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782D31DA-5B9E-43A0-8DD6-37C0AF477AE6}"/>
              </a:ext>
            </a:extLst>
          </p:cNvPr>
          <p:cNvSpPr/>
          <p:nvPr/>
        </p:nvSpPr>
        <p:spPr>
          <a:xfrm>
            <a:off x="3326810" y="272602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4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8B663E60-A17F-48B6-8A6B-0DD11CD54235}"/>
              </a:ext>
            </a:extLst>
          </p:cNvPr>
          <p:cNvSpPr/>
          <p:nvPr/>
        </p:nvSpPr>
        <p:spPr>
          <a:xfrm>
            <a:off x="2825910" y="2410568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12F4FE6B-BAD1-4292-928A-B8033B4A4899}"/>
              </a:ext>
            </a:extLst>
          </p:cNvPr>
          <p:cNvSpPr/>
          <p:nvPr/>
        </p:nvSpPr>
        <p:spPr>
          <a:xfrm>
            <a:off x="3784042" y="227016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3A0EB36-C286-45D1-870B-5FDBB37A813E}"/>
              </a:ext>
            </a:extLst>
          </p:cNvPr>
          <p:cNvSpPr/>
          <p:nvPr/>
        </p:nvSpPr>
        <p:spPr bwMode="auto">
          <a:xfrm>
            <a:off x="8501786" y="198742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16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1C5F850E-4DB7-4027-A84F-41FB67CB6E82}"/>
              </a:ext>
            </a:extLst>
          </p:cNvPr>
          <p:cNvSpPr/>
          <p:nvPr/>
        </p:nvSpPr>
        <p:spPr>
          <a:xfrm>
            <a:off x="7978381" y="211862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30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BE394DC2-7CE5-4E5D-8EBF-EB5498655366}"/>
              </a:ext>
            </a:extLst>
          </p:cNvPr>
          <p:cNvSpPr/>
          <p:nvPr/>
        </p:nvSpPr>
        <p:spPr>
          <a:xfrm>
            <a:off x="7538768" y="2346132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3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29E19908-4B1B-4865-A840-3731B95A4B3F}"/>
              </a:ext>
            </a:extLst>
          </p:cNvPr>
          <p:cNvSpPr/>
          <p:nvPr/>
        </p:nvSpPr>
        <p:spPr>
          <a:xfrm>
            <a:off x="6853887" y="228149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7F6F1F3B-6769-464F-8DC4-F8D0EA7D68B1}"/>
              </a:ext>
            </a:extLst>
          </p:cNvPr>
          <p:cNvSpPr/>
          <p:nvPr/>
        </p:nvSpPr>
        <p:spPr>
          <a:xfrm>
            <a:off x="6570020" y="1724532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0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0BDC2F7D-3913-47E8-A09B-52E99DDC1007}"/>
              </a:ext>
            </a:extLst>
          </p:cNvPr>
          <p:cNvSpPr/>
          <p:nvPr/>
        </p:nvSpPr>
        <p:spPr>
          <a:xfrm>
            <a:off x="6190202" y="263962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BF2DF9D8-D7CC-4C1A-9D02-27BA82743C00}"/>
              </a:ext>
            </a:extLst>
          </p:cNvPr>
          <p:cNvSpPr/>
          <p:nvPr/>
        </p:nvSpPr>
        <p:spPr>
          <a:xfrm>
            <a:off x="7081439" y="313052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6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7809CF5B-759F-45DD-AA2E-4010F3CA606E}"/>
              </a:ext>
            </a:extLst>
          </p:cNvPr>
          <p:cNvSpPr/>
          <p:nvPr/>
        </p:nvSpPr>
        <p:spPr>
          <a:xfrm>
            <a:off x="8569619" y="298919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9B807350-0855-42A6-AE90-F8B139166C56}"/>
              </a:ext>
            </a:extLst>
          </p:cNvPr>
          <p:cNvSpPr/>
          <p:nvPr/>
        </p:nvSpPr>
        <p:spPr>
          <a:xfrm>
            <a:off x="7202742" y="3598545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3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23AEE12C-4DB8-4245-884F-33B51B068016}"/>
              </a:ext>
            </a:extLst>
          </p:cNvPr>
          <p:cNvSpPr/>
          <p:nvPr/>
        </p:nvSpPr>
        <p:spPr>
          <a:xfrm>
            <a:off x="6448830" y="354380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5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6F781F29-AE0F-4774-8258-D96A74FB60F8}"/>
              </a:ext>
            </a:extLst>
          </p:cNvPr>
          <p:cNvSpPr/>
          <p:nvPr/>
        </p:nvSpPr>
        <p:spPr>
          <a:xfrm>
            <a:off x="5078934" y="3674038"/>
            <a:ext cx="69039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15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5D2CD746-3465-4657-8760-B4E3AEDA4A4B}"/>
              </a:ext>
            </a:extLst>
          </p:cNvPr>
          <p:cNvSpPr/>
          <p:nvPr/>
        </p:nvSpPr>
        <p:spPr>
          <a:xfrm>
            <a:off x="5798324" y="417655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6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817EDD40-F90B-445D-B095-86516DB5404F}"/>
              </a:ext>
            </a:extLst>
          </p:cNvPr>
          <p:cNvSpPr/>
          <p:nvPr/>
        </p:nvSpPr>
        <p:spPr>
          <a:xfrm>
            <a:off x="5841846" y="329332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4D6F18A0-6AD8-4912-A4BB-F57C5C344AE7}"/>
              </a:ext>
            </a:extLst>
          </p:cNvPr>
          <p:cNvSpPr/>
          <p:nvPr/>
        </p:nvSpPr>
        <p:spPr>
          <a:xfrm>
            <a:off x="4861913" y="280471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6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F422BB9-6A7F-4BD2-9676-A6410BB10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solidFill>
                  <a:schemeClr val="accent2"/>
                </a:solidFill>
              </a:rPr>
              <a:t>Algoritmul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lui</a:t>
            </a:r>
            <a:r>
              <a:rPr lang="en-US" dirty="0">
                <a:solidFill>
                  <a:schemeClr val="accent2"/>
                </a:solidFill>
              </a:rPr>
              <a:t> Kruskal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A61D0B8-8FDE-43F7-AAE0-952163293C76}"/>
              </a:ext>
            </a:extLst>
          </p:cNvPr>
          <p:cNvSpPr/>
          <p:nvPr/>
        </p:nvSpPr>
        <p:spPr bwMode="auto">
          <a:xfrm>
            <a:off x="7410324" y="174574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E6259CB-7C3A-440D-B9C6-CFCA86F52B2C}"/>
              </a:ext>
            </a:extLst>
          </p:cNvPr>
          <p:cNvSpPr/>
          <p:nvPr/>
        </p:nvSpPr>
        <p:spPr bwMode="auto">
          <a:xfrm>
            <a:off x="6477668" y="307096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9215D6D-AEC4-42D2-BA6E-BE865345ADAD}"/>
              </a:ext>
            </a:extLst>
          </p:cNvPr>
          <p:cNvSpPr/>
          <p:nvPr/>
        </p:nvSpPr>
        <p:spPr bwMode="auto">
          <a:xfrm>
            <a:off x="7904036" y="282411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3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2784EC8-90EF-4911-B596-D7A9F219B1FD}"/>
              </a:ext>
            </a:extLst>
          </p:cNvPr>
          <p:cNvSpPr/>
          <p:nvPr/>
        </p:nvSpPr>
        <p:spPr bwMode="auto">
          <a:xfrm>
            <a:off x="6372836" y="2174371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4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DA3A207-BD67-41C1-AB61-078C67E0C605}"/>
              </a:ext>
            </a:extLst>
          </p:cNvPr>
          <p:cNvSpPr/>
          <p:nvPr/>
        </p:nvSpPr>
        <p:spPr bwMode="auto">
          <a:xfrm>
            <a:off x="5567321" y="311260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5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309AEE6-D48D-45B6-A204-DFDAAC81B611}"/>
              </a:ext>
            </a:extLst>
          </p:cNvPr>
          <p:cNvSpPr/>
          <p:nvPr/>
        </p:nvSpPr>
        <p:spPr bwMode="auto">
          <a:xfrm>
            <a:off x="5003022" y="2206538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6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9486A59-3A13-43D7-AB65-E823DAF43242}"/>
              </a:ext>
            </a:extLst>
          </p:cNvPr>
          <p:cNvSpPr/>
          <p:nvPr/>
        </p:nvSpPr>
        <p:spPr bwMode="auto">
          <a:xfrm>
            <a:off x="4225203" y="286574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7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0BD98AC-79D0-4269-83B6-23C5B4783668}"/>
              </a:ext>
            </a:extLst>
          </p:cNvPr>
          <p:cNvSpPr/>
          <p:nvPr/>
        </p:nvSpPr>
        <p:spPr bwMode="auto">
          <a:xfrm>
            <a:off x="3393295" y="210726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8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C2BB258-7F61-47F3-83FF-B2B79C5346B5}"/>
              </a:ext>
            </a:extLst>
          </p:cNvPr>
          <p:cNvSpPr/>
          <p:nvPr/>
        </p:nvSpPr>
        <p:spPr bwMode="auto">
          <a:xfrm>
            <a:off x="2667328" y="302730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9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9C1B811-70F4-43BE-8227-71A98FD546F7}"/>
              </a:ext>
            </a:extLst>
          </p:cNvPr>
          <p:cNvCxnSpPr>
            <a:cxnSpLocks/>
            <a:stCxn id="16" idx="7"/>
            <a:endCxn id="15" idx="3"/>
          </p:cNvCxnSpPr>
          <p:nvPr/>
        </p:nvCxnSpPr>
        <p:spPr bwMode="auto">
          <a:xfrm flipV="1">
            <a:off x="3088739" y="2528672"/>
            <a:ext cx="376859" cy="57093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293B9C4-59B7-496F-8549-F8DD3AF9D3F4}"/>
              </a:ext>
            </a:extLst>
          </p:cNvPr>
          <p:cNvCxnSpPr>
            <a:cxnSpLocks/>
            <a:stCxn id="16" idx="6"/>
            <a:endCxn id="14" idx="2"/>
          </p:cNvCxnSpPr>
          <p:nvPr/>
        </p:nvCxnSpPr>
        <p:spPr bwMode="auto">
          <a:xfrm flipV="1">
            <a:off x="3161041" y="3112604"/>
            <a:ext cx="1064163" cy="1615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DC1FF99-849E-4247-A76C-B02EE7BE3F84}"/>
              </a:ext>
            </a:extLst>
          </p:cNvPr>
          <p:cNvCxnSpPr>
            <a:cxnSpLocks/>
            <a:stCxn id="14" idx="6"/>
            <a:endCxn id="12" idx="2"/>
          </p:cNvCxnSpPr>
          <p:nvPr/>
        </p:nvCxnSpPr>
        <p:spPr bwMode="auto">
          <a:xfrm>
            <a:off x="4718915" y="3112603"/>
            <a:ext cx="84840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2353525-5FF7-43E9-BA27-FA0B44A62FA6}"/>
              </a:ext>
            </a:extLst>
          </p:cNvPr>
          <p:cNvCxnSpPr>
            <a:cxnSpLocks/>
            <a:stCxn id="14" idx="1"/>
            <a:endCxn id="15" idx="5"/>
          </p:cNvCxnSpPr>
          <p:nvPr/>
        </p:nvCxnSpPr>
        <p:spPr bwMode="auto">
          <a:xfrm flipH="1" flipV="1">
            <a:off x="3814705" y="2528673"/>
            <a:ext cx="482800" cy="40937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40EA462-DB64-44AE-9CE7-25B1CB5D5FE5}"/>
              </a:ext>
            </a:extLst>
          </p:cNvPr>
          <p:cNvCxnSpPr>
            <a:cxnSpLocks/>
            <a:stCxn id="12" idx="6"/>
            <a:endCxn id="9" idx="3"/>
          </p:cNvCxnSpPr>
          <p:nvPr/>
        </p:nvCxnSpPr>
        <p:spPr bwMode="auto">
          <a:xfrm>
            <a:off x="6061034" y="3359459"/>
            <a:ext cx="488937" cy="13292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A6ACBE3-A358-4126-8E8B-83550041F3A1}"/>
              </a:ext>
            </a:extLst>
          </p:cNvPr>
          <p:cNvCxnSpPr>
            <a:cxnSpLocks/>
            <a:stCxn id="9" idx="0"/>
            <a:endCxn id="11" idx="4"/>
          </p:cNvCxnSpPr>
          <p:nvPr/>
        </p:nvCxnSpPr>
        <p:spPr bwMode="auto">
          <a:xfrm flipH="1" flipV="1">
            <a:off x="6619692" y="2668083"/>
            <a:ext cx="104832" cy="40288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0EABC46-0ECC-4308-8D40-C8B2CE964074}"/>
              </a:ext>
            </a:extLst>
          </p:cNvPr>
          <p:cNvCxnSpPr>
            <a:cxnSpLocks/>
            <a:stCxn id="11" idx="7"/>
            <a:endCxn id="8" idx="2"/>
          </p:cNvCxnSpPr>
          <p:nvPr/>
        </p:nvCxnSpPr>
        <p:spPr bwMode="auto">
          <a:xfrm flipV="1">
            <a:off x="6794246" y="1992603"/>
            <a:ext cx="616078" cy="2540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F27AFDE-B944-47E3-A205-AE0DF90CBB62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 bwMode="auto">
          <a:xfrm flipH="1">
            <a:off x="6899078" y="2239459"/>
            <a:ext cx="758102" cy="90381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B3C8EC8-C969-4459-838F-03996380ECF8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 bwMode="auto">
          <a:xfrm flipV="1">
            <a:off x="6971380" y="3070969"/>
            <a:ext cx="93265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4145B65-C9C0-4C7F-BA50-A3292FC5D453}"/>
              </a:ext>
            </a:extLst>
          </p:cNvPr>
          <p:cNvCxnSpPr>
            <a:cxnSpLocks/>
            <a:stCxn id="10" idx="0"/>
            <a:endCxn id="8" idx="5"/>
          </p:cNvCxnSpPr>
          <p:nvPr/>
        </p:nvCxnSpPr>
        <p:spPr bwMode="auto">
          <a:xfrm flipH="1" flipV="1">
            <a:off x="7831734" y="2167157"/>
            <a:ext cx="319158" cy="6569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8B6149B4-5D23-4526-BE8A-86B06C5A75CE}"/>
              </a:ext>
            </a:extLst>
          </p:cNvPr>
          <p:cNvSpPr/>
          <p:nvPr/>
        </p:nvSpPr>
        <p:spPr bwMode="auto">
          <a:xfrm>
            <a:off x="4058326" y="358051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11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75569835-BEC0-475C-9A65-BAC9EF1C0503}"/>
              </a:ext>
            </a:extLst>
          </p:cNvPr>
          <p:cNvSpPr/>
          <p:nvPr/>
        </p:nvSpPr>
        <p:spPr bwMode="auto">
          <a:xfrm>
            <a:off x="4065624" y="458902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14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F44D038-2036-4D61-81D8-57BC5E3671CA}"/>
              </a:ext>
            </a:extLst>
          </p:cNvPr>
          <p:cNvSpPr/>
          <p:nvPr/>
        </p:nvSpPr>
        <p:spPr bwMode="auto">
          <a:xfrm>
            <a:off x="8501786" y="358343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15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F862C70-CEA3-4685-8319-B7D3CF9EEA3B}"/>
              </a:ext>
            </a:extLst>
          </p:cNvPr>
          <p:cNvSpPr/>
          <p:nvPr/>
        </p:nvSpPr>
        <p:spPr bwMode="auto">
          <a:xfrm>
            <a:off x="6824240" y="467827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13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D9AFF45C-7426-4848-8132-A5C3DDC04B12}"/>
              </a:ext>
            </a:extLst>
          </p:cNvPr>
          <p:cNvSpPr/>
          <p:nvPr/>
        </p:nvSpPr>
        <p:spPr bwMode="auto">
          <a:xfrm>
            <a:off x="6376974" y="393105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latin typeface="Arial" charset="0"/>
              </a:rPr>
              <a:t>10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659C9AD-1080-4C3A-8C72-A555F0A5216A}"/>
              </a:ext>
            </a:extLst>
          </p:cNvPr>
          <p:cNvSpPr/>
          <p:nvPr/>
        </p:nvSpPr>
        <p:spPr bwMode="auto">
          <a:xfrm>
            <a:off x="5632918" y="464139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12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FDE1BEF-1612-41B6-8299-55E8EF2E397C}"/>
              </a:ext>
            </a:extLst>
          </p:cNvPr>
          <p:cNvCxnSpPr>
            <a:cxnSpLocks/>
            <a:stCxn id="14" idx="4"/>
            <a:endCxn id="28" idx="0"/>
          </p:cNvCxnSpPr>
          <p:nvPr/>
        </p:nvCxnSpPr>
        <p:spPr bwMode="auto">
          <a:xfrm flipH="1">
            <a:off x="4305183" y="3359459"/>
            <a:ext cx="166877" cy="22105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CBA9CB5-6CA6-429C-896E-A79D6330B255}"/>
              </a:ext>
            </a:extLst>
          </p:cNvPr>
          <p:cNvCxnSpPr>
            <a:cxnSpLocks/>
            <a:stCxn id="14" idx="5"/>
            <a:endCxn id="34" idx="1"/>
          </p:cNvCxnSpPr>
          <p:nvPr/>
        </p:nvCxnSpPr>
        <p:spPr bwMode="auto">
          <a:xfrm>
            <a:off x="4646614" y="3287158"/>
            <a:ext cx="1058607" cy="142653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66CA45E-ACAF-4724-8040-378A71E2499B}"/>
              </a:ext>
            </a:extLst>
          </p:cNvPr>
          <p:cNvCxnSpPr>
            <a:cxnSpLocks/>
            <a:stCxn id="28" idx="4"/>
            <a:endCxn id="30" idx="0"/>
          </p:cNvCxnSpPr>
          <p:nvPr/>
        </p:nvCxnSpPr>
        <p:spPr bwMode="auto">
          <a:xfrm>
            <a:off x="4305182" y="4074230"/>
            <a:ext cx="7298" cy="51479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448965F-BD58-4126-80A4-20012DD1D189}"/>
              </a:ext>
            </a:extLst>
          </p:cNvPr>
          <p:cNvCxnSpPr>
            <a:cxnSpLocks/>
            <a:stCxn id="34" idx="7"/>
            <a:endCxn id="33" idx="3"/>
          </p:cNvCxnSpPr>
          <p:nvPr/>
        </p:nvCxnSpPr>
        <p:spPr bwMode="auto">
          <a:xfrm flipV="1">
            <a:off x="6054328" y="4352470"/>
            <a:ext cx="394948" cy="3612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861C38C-382E-4E92-B32D-0427C39679E6}"/>
              </a:ext>
            </a:extLst>
          </p:cNvPr>
          <p:cNvCxnSpPr>
            <a:cxnSpLocks/>
            <a:stCxn id="33" idx="5"/>
            <a:endCxn id="32" idx="0"/>
          </p:cNvCxnSpPr>
          <p:nvPr/>
        </p:nvCxnSpPr>
        <p:spPr bwMode="auto">
          <a:xfrm>
            <a:off x="6798384" y="4352469"/>
            <a:ext cx="272712" cy="32580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9D2EB0D-29B5-438C-883D-FFEB02FECCCD}"/>
              </a:ext>
            </a:extLst>
          </p:cNvPr>
          <p:cNvCxnSpPr>
            <a:cxnSpLocks/>
            <a:stCxn id="32" idx="2"/>
            <a:endCxn id="34" idx="5"/>
          </p:cNvCxnSpPr>
          <p:nvPr/>
        </p:nvCxnSpPr>
        <p:spPr bwMode="auto">
          <a:xfrm flipH="1">
            <a:off x="6054328" y="4925134"/>
            <a:ext cx="769912" cy="1376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BF75897-25E0-42BC-9FDA-9CDBCCF25B21}"/>
              </a:ext>
            </a:extLst>
          </p:cNvPr>
          <p:cNvCxnSpPr>
            <a:cxnSpLocks/>
            <a:stCxn id="31" idx="2"/>
            <a:endCxn id="33" idx="6"/>
          </p:cNvCxnSpPr>
          <p:nvPr/>
        </p:nvCxnSpPr>
        <p:spPr bwMode="auto">
          <a:xfrm flipH="1">
            <a:off x="6870686" y="3830289"/>
            <a:ext cx="1631100" cy="3476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08B85C2-A3EA-4E45-AE83-CE3C28DDD761}"/>
              </a:ext>
            </a:extLst>
          </p:cNvPr>
          <p:cNvCxnSpPr>
            <a:cxnSpLocks/>
            <a:stCxn id="35" idx="4"/>
            <a:endCxn id="31" idx="0"/>
          </p:cNvCxnSpPr>
          <p:nvPr/>
        </p:nvCxnSpPr>
        <p:spPr bwMode="auto">
          <a:xfrm>
            <a:off x="8748642" y="2481138"/>
            <a:ext cx="0" cy="11022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8A496ECE-FB82-4218-A1BF-83BC1F53DED1}"/>
              </a:ext>
            </a:extLst>
          </p:cNvPr>
          <p:cNvCxnSpPr>
            <a:cxnSpLocks/>
            <a:stCxn id="32" idx="6"/>
            <a:endCxn id="31" idx="3"/>
          </p:cNvCxnSpPr>
          <p:nvPr/>
        </p:nvCxnSpPr>
        <p:spPr bwMode="auto">
          <a:xfrm flipV="1">
            <a:off x="7317952" y="4004843"/>
            <a:ext cx="1256136" cy="92029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A698D50D-2A2A-43A9-9E05-6BCE3CB8867B}"/>
              </a:ext>
            </a:extLst>
          </p:cNvPr>
          <p:cNvCxnSpPr>
            <a:cxnSpLocks/>
            <a:stCxn id="8" idx="6"/>
            <a:endCxn id="35" idx="2"/>
          </p:cNvCxnSpPr>
          <p:nvPr/>
        </p:nvCxnSpPr>
        <p:spPr bwMode="auto">
          <a:xfrm>
            <a:off x="7904036" y="1992602"/>
            <a:ext cx="597750" cy="24168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6AC50C09-4211-4160-B5BA-91A016EFB0E2}"/>
              </a:ext>
            </a:extLst>
          </p:cNvPr>
          <p:cNvCxnSpPr>
            <a:cxnSpLocks/>
            <a:stCxn id="9" idx="4"/>
            <a:endCxn id="33" idx="0"/>
          </p:cNvCxnSpPr>
          <p:nvPr/>
        </p:nvCxnSpPr>
        <p:spPr bwMode="auto">
          <a:xfrm flipH="1">
            <a:off x="6623830" y="3564681"/>
            <a:ext cx="100694" cy="36637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29AD7221-6855-490D-9F77-E090BB0B2884}"/>
              </a:ext>
            </a:extLst>
          </p:cNvPr>
          <p:cNvCxnSpPr>
            <a:cxnSpLocks/>
            <a:stCxn id="30" idx="6"/>
            <a:endCxn id="34" idx="2"/>
          </p:cNvCxnSpPr>
          <p:nvPr/>
        </p:nvCxnSpPr>
        <p:spPr bwMode="auto">
          <a:xfrm>
            <a:off x="4559336" y="4835878"/>
            <a:ext cx="1073582" cy="5237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F1325948-2FA1-49D7-8B03-54D04B9F5E37}"/>
              </a:ext>
            </a:extLst>
          </p:cNvPr>
          <p:cNvCxnSpPr>
            <a:cxnSpLocks/>
            <a:stCxn id="30" idx="1"/>
            <a:endCxn id="16" idx="5"/>
          </p:cNvCxnSpPr>
          <p:nvPr/>
        </p:nvCxnSpPr>
        <p:spPr bwMode="auto">
          <a:xfrm flipH="1" flipV="1">
            <a:off x="3088738" y="3448714"/>
            <a:ext cx="1049188" cy="121261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5113DF-6EE3-4166-8AA0-238DB334E4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81649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Rectangle 93">
            <a:extLst>
              <a:ext uri="{FF2B5EF4-FFF2-40B4-BE49-F238E27FC236}">
                <a16:creationId xmlns:a16="http://schemas.microsoft.com/office/drawing/2014/main" id="{E4C1BF2F-2CAF-448C-84CC-D24070B1D843}"/>
              </a:ext>
            </a:extLst>
          </p:cNvPr>
          <p:cNvSpPr/>
          <p:nvPr/>
        </p:nvSpPr>
        <p:spPr>
          <a:xfrm>
            <a:off x="6421148" y="4314042"/>
            <a:ext cx="62191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  <a:r>
              <a:rPr lang="ro-RO" sz="2800" b="1" dirty="0">
                <a:latin typeface="Arial" charset="0"/>
              </a:rPr>
              <a:t>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48C4A364-5B41-43C8-A3AD-4CAFD51010C3}"/>
              </a:ext>
            </a:extLst>
          </p:cNvPr>
          <p:cNvSpPr/>
          <p:nvPr/>
        </p:nvSpPr>
        <p:spPr>
          <a:xfrm>
            <a:off x="6232963" y="4925749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4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9C063DC9-C831-42D3-B66D-7D18CE2E8E4E}"/>
              </a:ext>
            </a:extLst>
          </p:cNvPr>
          <p:cNvSpPr/>
          <p:nvPr/>
        </p:nvSpPr>
        <p:spPr>
          <a:xfrm>
            <a:off x="7867729" y="430569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11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A77072B0-3ADD-4082-B77B-B00383AA4438}"/>
              </a:ext>
            </a:extLst>
          </p:cNvPr>
          <p:cNvSpPr/>
          <p:nvPr/>
        </p:nvSpPr>
        <p:spPr>
          <a:xfrm>
            <a:off x="4718916" y="480119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7D197E47-E4DD-4445-9FA2-57E6305D2C3F}"/>
              </a:ext>
            </a:extLst>
          </p:cNvPr>
          <p:cNvSpPr/>
          <p:nvPr/>
        </p:nvSpPr>
        <p:spPr>
          <a:xfrm>
            <a:off x="4155542" y="404408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0AF62A28-99D6-4C97-8BB7-F0C23FCC68DA}"/>
              </a:ext>
            </a:extLst>
          </p:cNvPr>
          <p:cNvSpPr/>
          <p:nvPr/>
        </p:nvSpPr>
        <p:spPr>
          <a:xfrm>
            <a:off x="4209782" y="327240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C3155509-9BAE-4F37-9E10-2C7BE50346A1}"/>
              </a:ext>
            </a:extLst>
          </p:cNvPr>
          <p:cNvSpPr/>
          <p:nvPr/>
        </p:nvSpPr>
        <p:spPr>
          <a:xfrm>
            <a:off x="3184775" y="402586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782D31DA-5B9E-43A0-8DD6-37C0AF477AE6}"/>
              </a:ext>
            </a:extLst>
          </p:cNvPr>
          <p:cNvSpPr/>
          <p:nvPr/>
        </p:nvSpPr>
        <p:spPr>
          <a:xfrm>
            <a:off x="3326810" y="272602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4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8B663E60-A17F-48B6-8A6B-0DD11CD54235}"/>
              </a:ext>
            </a:extLst>
          </p:cNvPr>
          <p:cNvSpPr/>
          <p:nvPr/>
        </p:nvSpPr>
        <p:spPr>
          <a:xfrm>
            <a:off x="2825910" y="2410568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12F4FE6B-BAD1-4292-928A-B8033B4A4899}"/>
              </a:ext>
            </a:extLst>
          </p:cNvPr>
          <p:cNvSpPr/>
          <p:nvPr/>
        </p:nvSpPr>
        <p:spPr>
          <a:xfrm>
            <a:off x="3784042" y="227016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3A0EB36-C286-45D1-870B-5FDBB37A813E}"/>
              </a:ext>
            </a:extLst>
          </p:cNvPr>
          <p:cNvSpPr/>
          <p:nvPr/>
        </p:nvSpPr>
        <p:spPr bwMode="auto">
          <a:xfrm>
            <a:off x="8501786" y="198742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16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1C5F850E-4DB7-4027-A84F-41FB67CB6E82}"/>
              </a:ext>
            </a:extLst>
          </p:cNvPr>
          <p:cNvSpPr/>
          <p:nvPr/>
        </p:nvSpPr>
        <p:spPr>
          <a:xfrm>
            <a:off x="7978381" y="211862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30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BE394DC2-7CE5-4E5D-8EBF-EB5498655366}"/>
              </a:ext>
            </a:extLst>
          </p:cNvPr>
          <p:cNvSpPr/>
          <p:nvPr/>
        </p:nvSpPr>
        <p:spPr>
          <a:xfrm>
            <a:off x="7538768" y="2346132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3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29E19908-4B1B-4865-A840-3731B95A4B3F}"/>
              </a:ext>
            </a:extLst>
          </p:cNvPr>
          <p:cNvSpPr/>
          <p:nvPr/>
        </p:nvSpPr>
        <p:spPr>
          <a:xfrm>
            <a:off x="6853887" y="228149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7F6F1F3B-6769-464F-8DC4-F8D0EA7D68B1}"/>
              </a:ext>
            </a:extLst>
          </p:cNvPr>
          <p:cNvSpPr/>
          <p:nvPr/>
        </p:nvSpPr>
        <p:spPr>
          <a:xfrm>
            <a:off x="6570020" y="1724532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0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0BDC2F7D-3913-47E8-A09B-52E99DDC1007}"/>
              </a:ext>
            </a:extLst>
          </p:cNvPr>
          <p:cNvSpPr/>
          <p:nvPr/>
        </p:nvSpPr>
        <p:spPr>
          <a:xfrm>
            <a:off x="6190202" y="263962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BF2DF9D8-D7CC-4C1A-9D02-27BA82743C00}"/>
              </a:ext>
            </a:extLst>
          </p:cNvPr>
          <p:cNvSpPr/>
          <p:nvPr/>
        </p:nvSpPr>
        <p:spPr>
          <a:xfrm>
            <a:off x="7081439" y="313052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6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7809CF5B-759F-45DD-AA2E-4010F3CA606E}"/>
              </a:ext>
            </a:extLst>
          </p:cNvPr>
          <p:cNvSpPr/>
          <p:nvPr/>
        </p:nvSpPr>
        <p:spPr>
          <a:xfrm>
            <a:off x="8569619" y="298919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9B807350-0855-42A6-AE90-F8B139166C56}"/>
              </a:ext>
            </a:extLst>
          </p:cNvPr>
          <p:cNvSpPr/>
          <p:nvPr/>
        </p:nvSpPr>
        <p:spPr>
          <a:xfrm>
            <a:off x="7202742" y="3598545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3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23AEE12C-4DB8-4245-884F-33B51B068016}"/>
              </a:ext>
            </a:extLst>
          </p:cNvPr>
          <p:cNvSpPr/>
          <p:nvPr/>
        </p:nvSpPr>
        <p:spPr>
          <a:xfrm>
            <a:off x="6448830" y="354380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5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6F781F29-AE0F-4774-8258-D96A74FB60F8}"/>
              </a:ext>
            </a:extLst>
          </p:cNvPr>
          <p:cNvSpPr/>
          <p:nvPr/>
        </p:nvSpPr>
        <p:spPr>
          <a:xfrm>
            <a:off x="5078934" y="3674038"/>
            <a:ext cx="69039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15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5D2CD746-3465-4657-8760-B4E3AEDA4A4B}"/>
              </a:ext>
            </a:extLst>
          </p:cNvPr>
          <p:cNvSpPr/>
          <p:nvPr/>
        </p:nvSpPr>
        <p:spPr>
          <a:xfrm>
            <a:off x="5798324" y="417655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6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817EDD40-F90B-445D-B095-86516DB5404F}"/>
              </a:ext>
            </a:extLst>
          </p:cNvPr>
          <p:cNvSpPr/>
          <p:nvPr/>
        </p:nvSpPr>
        <p:spPr>
          <a:xfrm>
            <a:off x="5841846" y="329332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4D6F18A0-6AD8-4912-A4BB-F57C5C344AE7}"/>
              </a:ext>
            </a:extLst>
          </p:cNvPr>
          <p:cNvSpPr/>
          <p:nvPr/>
        </p:nvSpPr>
        <p:spPr>
          <a:xfrm>
            <a:off x="4861913" y="280471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6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F422BB9-6A7F-4BD2-9676-A6410BB10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solidFill>
                  <a:schemeClr val="accent2"/>
                </a:solidFill>
              </a:rPr>
              <a:t>Algoritmul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lui</a:t>
            </a:r>
            <a:r>
              <a:rPr lang="en-US" dirty="0">
                <a:solidFill>
                  <a:schemeClr val="accent2"/>
                </a:solidFill>
              </a:rPr>
              <a:t> Kruskal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A61D0B8-8FDE-43F7-AAE0-952163293C76}"/>
              </a:ext>
            </a:extLst>
          </p:cNvPr>
          <p:cNvSpPr/>
          <p:nvPr/>
        </p:nvSpPr>
        <p:spPr bwMode="auto">
          <a:xfrm>
            <a:off x="7410324" y="174574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E6259CB-7C3A-440D-B9C6-CFCA86F52B2C}"/>
              </a:ext>
            </a:extLst>
          </p:cNvPr>
          <p:cNvSpPr/>
          <p:nvPr/>
        </p:nvSpPr>
        <p:spPr bwMode="auto">
          <a:xfrm>
            <a:off x="6477668" y="307096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9215D6D-AEC4-42D2-BA6E-BE865345ADAD}"/>
              </a:ext>
            </a:extLst>
          </p:cNvPr>
          <p:cNvSpPr/>
          <p:nvPr/>
        </p:nvSpPr>
        <p:spPr bwMode="auto">
          <a:xfrm>
            <a:off x="7904036" y="282411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3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2784EC8-90EF-4911-B596-D7A9F219B1FD}"/>
              </a:ext>
            </a:extLst>
          </p:cNvPr>
          <p:cNvSpPr/>
          <p:nvPr/>
        </p:nvSpPr>
        <p:spPr bwMode="auto">
          <a:xfrm>
            <a:off x="6372836" y="2174371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4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DA3A207-BD67-41C1-AB61-078C67E0C605}"/>
              </a:ext>
            </a:extLst>
          </p:cNvPr>
          <p:cNvSpPr/>
          <p:nvPr/>
        </p:nvSpPr>
        <p:spPr bwMode="auto">
          <a:xfrm>
            <a:off x="5567321" y="311260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5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309AEE6-D48D-45B6-A204-DFDAAC81B611}"/>
              </a:ext>
            </a:extLst>
          </p:cNvPr>
          <p:cNvSpPr/>
          <p:nvPr/>
        </p:nvSpPr>
        <p:spPr bwMode="auto">
          <a:xfrm>
            <a:off x="5003022" y="2206538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6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9486A59-3A13-43D7-AB65-E823DAF43242}"/>
              </a:ext>
            </a:extLst>
          </p:cNvPr>
          <p:cNvSpPr/>
          <p:nvPr/>
        </p:nvSpPr>
        <p:spPr bwMode="auto">
          <a:xfrm>
            <a:off x="4225203" y="286574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7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0BD98AC-79D0-4269-83B6-23C5B4783668}"/>
              </a:ext>
            </a:extLst>
          </p:cNvPr>
          <p:cNvSpPr/>
          <p:nvPr/>
        </p:nvSpPr>
        <p:spPr bwMode="auto">
          <a:xfrm>
            <a:off x="3393295" y="210726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8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C2BB258-7F61-47F3-83FF-B2B79C5346B5}"/>
              </a:ext>
            </a:extLst>
          </p:cNvPr>
          <p:cNvSpPr/>
          <p:nvPr/>
        </p:nvSpPr>
        <p:spPr bwMode="auto">
          <a:xfrm>
            <a:off x="2667328" y="302730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9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9C1B811-70F4-43BE-8227-71A98FD546F7}"/>
              </a:ext>
            </a:extLst>
          </p:cNvPr>
          <p:cNvCxnSpPr>
            <a:cxnSpLocks/>
            <a:stCxn id="16" idx="7"/>
            <a:endCxn id="15" idx="3"/>
          </p:cNvCxnSpPr>
          <p:nvPr/>
        </p:nvCxnSpPr>
        <p:spPr bwMode="auto">
          <a:xfrm flipV="1">
            <a:off x="3088739" y="2528672"/>
            <a:ext cx="376859" cy="57093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293B9C4-59B7-496F-8549-F8DD3AF9D3F4}"/>
              </a:ext>
            </a:extLst>
          </p:cNvPr>
          <p:cNvCxnSpPr>
            <a:cxnSpLocks/>
            <a:stCxn id="16" idx="6"/>
            <a:endCxn id="14" idx="2"/>
          </p:cNvCxnSpPr>
          <p:nvPr/>
        </p:nvCxnSpPr>
        <p:spPr bwMode="auto">
          <a:xfrm flipV="1">
            <a:off x="3161041" y="3112604"/>
            <a:ext cx="1064163" cy="1615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DC1FF99-849E-4247-A76C-B02EE7BE3F84}"/>
              </a:ext>
            </a:extLst>
          </p:cNvPr>
          <p:cNvCxnSpPr>
            <a:cxnSpLocks/>
            <a:stCxn id="14" idx="6"/>
            <a:endCxn id="12" idx="2"/>
          </p:cNvCxnSpPr>
          <p:nvPr/>
        </p:nvCxnSpPr>
        <p:spPr bwMode="auto">
          <a:xfrm>
            <a:off x="4718915" y="3112603"/>
            <a:ext cx="84840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2353525-5FF7-43E9-BA27-FA0B44A62FA6}"/>
              </a:ext>
            </a:extLst>
          </p:cNvPr>
          <p:cNvCxnSpPr>
            <a:cxnSpLocks/>
            <a:stCxn id="14" idx="1"/>
            <a:endCxn id="15" idx="5"/>
          </p:cNvCxnSpPr>
          <p:nvPr/>
        </p:nvCxnSpPr>
        <p:spPr bwMode="auto">
          <a:xfrm flipH="1" flipV="1">
            <a:off x="3814705" y="2528673"/>
            <a:ext cx="482800" cy="40937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40EA462-DB64-44AE-9CE7-25B1CB5D5FE5}"/>
              </a:ext>
            </a:extLst>
          </p:cNvPr>
          <p:cNvCxnSpPr>
            <a:cxnSpLocks/>
            <a:stCxn id="12" idx="6"/>
            <a:endCxn id="9" idx="3"/>
          </p:cNvCxnSpPr>
          <p:nvPr/>
        </p:nvCxnSpPr>
        <p:spPr bwMode="auto">
          <a:xfrm>
            <a:off x="6061034" y="3359459"/>
            <a:ext cx="488937" cy="13292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A6ACBE3-A358-4126-8E8B-83550041F3A1}"/>
              </a:ext>
            </a:extLst>
          </p:cNvPr>
          <p:cNvCxnSpPr>
            <a:cxnSpLocks/>
            <a:stCxn id="9" idx="0"/>
            <a:endCxn id="11" idx="4"/>
          </p:cNvCxnSpPr>
          <p:nvPr/>
        </p:nvCxnSpPr>
        <p:spPr bwMode="auto">
          <a:xfrm flipH="1" flipV="1">
            <a:off x="6619692" y="2668083"/>
            <a:ext cx="104832" cy="40288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0EABC46-0ECC-4308-8D40-C8B2CE964074}"/>
              </a:ext>
            </a:extLst>
          </p:cNvPr>
          <p:cNvCxnSpPr>
            <a:cxnSpLocks/>
            <a:stCxn id="11" idx="7"/>
            <a:endCxn id="8" idx="2"/>
          </p:cNvCxnSpPr>
          <p:nvPr/>
        </p:nvCxnSpPr>
        <p:spPr bwMode="auto">
          <a:xfrm flipV="1">
            <a:off x="6794246" y="1992603"/>
            <a:ext cx="616078" cy="2540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F27AFDE-B944-47E3-A205-AE0DF90CBB62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 bwMode="auto">
          <a:xfrm flipH="1">
            <a:off x="6899078" y="2239459"/>
            <a:ext cx="758102" cy="90381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B3C8EC8-C969-4459-838F-03996380ECF8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 bwMode="auto">
          <a:xfrm flipV="1">
            <a:off x="6971380" y="3070969"/>
            <a:ext cx="93265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4145B65-C9C0-4C7F-BA50-A3292FC5D453}"/>
              </a:ext>
            </a:extLst>
          </p:cNvPr>
          <p:cNvCxnSpPr>
            <a:cxnSpLocks/>
            <a:stCxn id="10" idx="0"/>
            <a:endCxn id="8" idx="5"/>
          </p:cNvCxnSpPr>
          <p:nvPr/>
        </p:nvCxnSpPr>
        <p:spPr bwMode="auto">
          <a:xfrm flipH="1" flipV="1">
            <a:off x="7831734" y="2167157"/>
            <a:ext cx="319158" cy="6569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8B6149B4-5D23-4526-BE8A-86B06C5A75CE}"/>
              </a:ext>
            </a:extLst>
          </p:cNvPr>
          <p:cNvSpPr/>
          <p:nvPr/>
        </p:nvSpPr>
        <p:spPr bwMode="auto">
          <a:xfrm>
            <a:off x="4058326" y="358051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11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75569835-BEC0-475C-9A65-BAC9EF1C0503}"/>
              </a:ext>
            </a:extLst>
          </p:cNvPr>
          <p:cNvSpPr/>
          <p:nvPr/>
        </p:nvSpPr>
        <p:spPr bwMode="auto">
          <a:xfrm>
            <a:off x="4065624" y="458902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14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F44D038-2036-4D61-81D8-57BC5E3671CA}"/>
              </a:ext>
            </a:extLst>
          </p:cNvPr>
          <p:cNvSpPr/>
          <p:nvPr/>
        </p:nvSpPr>
        <p:spPr bwMode="auto">
          <a:xfrm>
            <a:off x="8501786" y="358343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15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F862C70-CEA3-4685-8319-B7D3CF9EEA3B}"/>
              </a:ext>
            </a:extLst>
          </p:cNvPr>
          <p:cNvSpPr/>
          <p:nvPr/>
        </p:nvSpPr>
        <p:spPr bwMode="auto">
          <a:xfrm>
            <a:off x="6824240" y="467827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13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D9AFF45C-7426-4848-8132-A5C3DDC04B12}"/>
              </a:ext>
            </a:extLst>
          </p:cNvPr>
          <p:cNvSpPr/>
          <p:nvPr/>
        </p:nvSpPr>
        <p:spPr bwMode="auto">
          <a:xfrm>
            <a:off x="6376974" y="393105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latin typeface="Arial" charset="0"/>
              </a:rPr>
              <a:t>10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659C9AD-1080-4C3A-8C72-A555F0A5216A}"/>
              </a:ext>
            </a:extLst>
          </p:cNvPr>
          <p:cNvSpPr/>
          <p:nvPr/>
        </p:nvSpPr>
        <p:spPr bwMode="auto">
          <a:xfrm>
            <a:off x="5632918" y="464139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12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FDE1BEF-1612-41B6-8299-55E8EF2E397C}"/>
              </a:ext>
            </a:extLst>
          </p:cNvPr>
          <p:cNvCxnSpPr>
            <a:cxnSpLocks/>
            <a:stCxn id="14" idx="4"/>
            <a:endCxn id="28" idx="0"/>
          </p:cNvCxnSpPr>
          <p:nvPr/>
        </p:nvCxnSpPr>
        <p:spPr bwMode="auto">
          <a:xfrm flipH="1">
            <a:off x="4305183" y="3359459"/>
            <a:ext cx="166877" cy="22105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CBA9CB5-6CA6-429C-896E-A79D6330B255}"/>
              </a:ext>
            </a:extLst>
          </p:cNvPr>
          <p:cNvCxnSpPr>
            <a:cxnSpLocks/>
            <a:stCxn id="14" idx="5"/>
            <a:endCxn id="34" idx="1"/>
          </p:cNvCxnSpPr>
          <p:nvPr/>
        </p:nvCxnSpPr>
        <p:spPr bwMode="auto">
          <a:xfrm>
            <a:off x="4646614" y="3287158"/>
            <a:ext cx="1058607" cy="142653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66CA45E-ACAF-4724-8040-378A71E2499B}"/>
              </a:ext>
            </a:extLst>
          </p:cNvPr>
          <p:cNvCxnSpPr>
            <a:cxnSpLocks/>
            <a:stCxn id="28" idx="4"/>
            <a:endCxn id="30" idx="0"/>
          </p:cNvCxnSpPr>
          <p:nvPr/>
        </p:nvCxnSpPr>
        <p:spPr bwMode="auto">
          <a:xfrm>
            <a:off x="4305182" y="4074230"/>
            <a:ext cx="7298" cy="51479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448965F-BD58-4126-80A4-20012DD1D189}"/>
              </a:ext>
            </a:extLst>
          </p:cNvPr>
          <p:cNvCxnSpPr>
            <a:cxnSpLocks/>
            <a:stCxn id="34" idx="7"/>
            <a:endCxn id="33" idx="3"/>
          </p:cNvCxnSpPr>
          <p:nvPr/>
        </p:nvCxnSpPr>
        <p:spPr bwMode="auto">
          <a:xfrm flipV="1">
            <a:off x="6054328" y="4352470"/>
            <a:ext cx="394948" cy="3612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861C38C-382E-4E92-B32D-0427C39679E6}"/>
              </a:ext>
            </a:extLst>
          </p:cNvPr>
          <p:cNvCxnSpPr>
            <a:cxnSpLocks/>
            <a:stCxn id="33" idx="5"/>
            <a:endCxn id="32" idx="0"/>
          </p:cNvCxnSpPr>
          <p:nvPr/>
        </p:nvCxnSpPr>
        <p:spPr bwMode="auto">
          <a:xfrm>
            <a:off x="6798384" y="4352469"/>
            <a:ext cx="272712" cy="32580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9D2EB0D-29B5-438C-883D-FFEB02FECCCD}"/>
              </a:ext>
            </a:extLst>
          </p:cNvPr>
          <p:cNvCxnSpPr>
            <a:cxnSpLocks/>
            <a:stCxn id="32" idx="2"/>
            <a:endCxn id="34" idx="5"/>
          </p:cNvCxnSpPr>
          <p:nvPr/>
        </p:nvCxnSpPr>
        <p:spPr bwMode="auto">
          <a:xfrm flipH="1">
            <a:off x="6054328" y="4925134"/>
            <a:ext cx="769912" cy="1376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BF75897-25E0-42BC-9FDA-9CDBCCF25B21}"/>
              </a:ext>
            </a:extLst>
          </p:cNvPr>
          <p:cNvCxnSpPr>
            <a:cxnSpLocks/>
            <a:stCxn id="31" idx="2"/>
            <a:endCxn id="33" idx="6"/>
          </p:cNvCxnSpPr>
          <p:nvPr/>
        </p:nvCxnSpPr>
        <p:spPr bwMode="auto">
          <a:xfrm flipH="1">
            <a:off x="6870686" y="3830289"/>
            <a:ext cx="1631100" cy="3476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08B85C2-A3EA-4E45-AE83-CE3C28DDD761}"/>
              </a:ext>
            </a:extLst>
          </p:cNvPr>
          <p:cNvCxnSpPr>
            <a:cxnSpLocks/>
            <a:stCxn id="35" idx="4"/>
            <a:endCxn id="31" idx="0"/>
          </p:cNvCxnSpPr>
          <p:nvPr/>
        </p:nvCxnSpPr>
        <p:spPr bwMode="auto">
          <a:xfrm>
            <a:off x="8748642" y="2481138"/>
            <a:ext cx="0" cy="11022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8A496ECE-FB82-4218-A1BF-83BC1F53DED1}"/>
              </a:ext>
            </a:extLst>
          </p:cNvPr>
          <p:cNvCxnSpPr>
            <a:cxnSpLocks/>
            <a:stCxn id="32" idx="6"/>
            <a:endCxn id="31" idx="3"/>
          </p:cNvCxnSpPr>
          <p:nvPr/>
        </p:nvCxnSpPr>
        <p:spPr bwMode="auto">
          <a:xfrm flipV="1">
            <a:off x="7317952" y="4004843"/>
            <a:ext cx="1256136" cy="92029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A698D50D-2A2A-43A9-9E05-6BCE3CB8867B}"/>
              </a:ext>
            </a:extLst>
          </p:cNvPr>
          <p:cNvCxnSpPr>
            <a:cxnSpLocks/>
            <a:stCxn id="8" idx="6"/>
            <a:endCxn id="35" idx="2"/>
          </p:cNvCxnSpPr>
          <p:nvPr/>
        </p:nvCxnSpPr>
        <p:spPr bwMode="auto">
          <a:xfrm>
            <a:off x="7904036" y="1992602"/>
            <a:ext cx="597750" cy="24168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6AC50C09-4211-4160-B5BA-91A016EFB0E2}"/>
              </a:ext>
            </a:extLst>
          </p:cNvPr>
          <p:cNvCxnSpPr>
            <a:cxnSpLocks/>
            <a:stCxn id="9" idx="4"/>
            <a:endCxn id="33" idx="0"/>
          </p:cNvCxnSpPr>
          <p:nvPr/>
        </p:nvCxnSpPr>
        <p:spPr bwMode="auto">
          <a:xfrm flipH="1">
            <a:off x="6623830" y="3564681"/>
            <a:ext cx="100694" cy="36637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29AD7221-6855-490D-9F77-E090BB0B2884}"/>
              </a:ext>
            </a:extLst>
          </p:cNvPr>
          <p:cNvCxnSpPr>
            <a:cxnSpLocks/>
            <a:stCxn id="30" idx="6"/>
            <a:endCxn id="34" idx="2"/>
          </p:cNvCxnSpPr>
          <p:nvPr/>
        </p:nvCxnSpPr>
        <p:spPr bwMode="auto">
          <a:xfrm>
            <a:off x="4559336" y="4835878"/>
            <a:ext cx="1073582" cy="5237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F1325948-2FA1-49D7-8B03-54D04B9F5E37}"/>
              </a:ext>
            </a:extLst>
          </p:cNvPr>
          <p:cNvCxnSpPr>
            <a:cxnSpLocks/>
            <a:stCxn id="30" idx="1"/>
            <a:endCxn id="16" idx="5"/>
          </p:cNvCxnSpPr>
          <p:nvPr/>
        </p:nvCxnSpPr>
        <p:spPr bwMode="auto">
          <a:xfrm flipH="1" flipV="1">
            <a:off x="3088738" y="3448714"/>
            <a:ext cx="1049188" cy="121261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8F3E342-9C8D-4888-AF4D-42164EF9DD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98298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Rectangle 93">
            <a:extLst>
              <a:ext uri="{FF2B5EF4-FFF2-40B4-BE49-F238E27FC236}">
                <a16:creationId xmlns:a16="http://schemas.microsoft.com/office/drawing/2014/main" id="{E4C1BF2F-2CAF-448C-84CC-D24070B1D843}"/>
              </a:ext>
            </a:extLst>
          </p:cNvPr>
          <p:cNvSpPr/>
          <p:nvPr/>
        </p:nvSpPr>
        <p:spPr>
          <a:xfrm>
            <a:off x="6421148" y="4314042"/>
            <a:ext cx="62191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  <a:r>
              <a:rPr lang="ro-RO" sz="2800" b="1" dirty="0">
                <a:latin typeface="Arial" charset="0"/>
              </a:rPr>
              <a:t>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48C4A364-5B41-43C8-A3AD-4CAFD51010C3}"/>
              </a:ext>
            </a:extLst>
          </p:cNvPr>
          <p:cNvSpPr/>
          <p:nvPr/>
        </p:nvSpPr>
        <p:spPr>
          <a:xfrm>
            <a:off x="6232963" y="4925749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4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9C063DC9-C831-42D3-B66D-7D18CE2E8E4E}"/>
              </a:ext>
            </a:extLst>
          </p:cNvPr>
          <p:cNvSpPr/>
          <p:nvPr/>
        </p:nvSpPr>
        <p:spPr>
          <a:xfrm>
            <a:off x="7867729" y="430569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11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A77072B0-3ADD-4082-B77B-B00383AA4438}"/>
              </a:ext>
            </a:extLst>
          </p:cNvPr>
          <p:cNvSpPr/>
          <p:nvPr/>
        </p:nvSpPr>
        <p:spPr>
          <a:xfrm>
            <a:off x="4718916" y="480119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7D197E47-E4DD-4445-9FA2-57E6305D2C3F}"/>
              </a:ext>
            </a:extLst>
          </p:cNvPr>
          <p:cNvSpPr/>
          <p:nvPr/>
        </p:nvSpPr>
        <p:spPr>
          <a:xfrm>
            <a:off x="4155542" y="404408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0AF62A28-99D6-4C97-8BB7-F0C23FCC68DA}"/>
              </a:ext>
            </a:extLst>
          </p:cNvPr>
          <p:cNvSpPr/>
          <p:nvPr/>
        </p:nvSpPr>
        <p:spPr>
          <a:xfrm>
            <a:off x="4209782" y="327240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C3155509-9BAE-4F37-9E10-2C7BE50346A1}"/>
              </a:ext>
            </a:extLst>
          </p:cNvPr>
          <p:cNvSpPr/>
          <p:nvPr/>
        </p:nvSpPr>
        <p:spPr>
          <a:xfrm>
            <a:off x="3184775" y="402586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782D31DA-5B9E-43A0-8DD6-37C0AF477AE6}"/>
              </a:ext>
            </a:extLst>
          </p:cNvPr>
          <p:cNvSpPr/>
          <p:nvPr/>
        </p:nvSpPr>
        <p:spPr>
          <a:xfrm>
            <a:off x="3326810" y="272602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4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8B663E60-A17F-48B6-8A6B-0DD11CD54235}"/>
              </a:ext>
            </a:extLst>
          </p:cNvPr>
          <p:cNvSpPr/>
          <p:nvPr/>
        </p:nvSpPr>
        <p:spPr>
          <a:xfrm>
            <a:off x="2825910" y="2410568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12F4FE6B-BAD1-4292-928A-B8033B4A4899}"/>
              </a:ext>
            </a:extLst>
          </p:cNvPr>
          <p:cNvSpPr/>
          <p:nvPr/>
        </p:nvSpPr>
        <p:spPr>
          <a:xfrm>
            <a:off x="3784042" y="227016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3A0EB36-C286-45D1-870B-5FDBB37A813E}"/>
              </a:ext>
            </a:extLst>
          </p:cNvPr>
          <p:cNvSpPr/>
          <p:nvPr/>
        </p:nvSpPr>
        <p:spPr bwMode="auto">
          <a:xfrm>
            <a:off x="8501786" y="198742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16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1C5F850E-4DB7-4027-A84F-41FB67CB6E82}"/>
              </a:ext>
            </a:extLst>
          </p:cNvPr>
          <p:cNvSpPr/>
          <p:nvPr/>
        </p:nvSpPr>
        <p:spPr>
          <a:xfrm>
            <a:off x="7978381" y="211862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30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BE394DC2-7CE5-4E5D-8EBF-EB5498655366}"/>
              </a:ext>
            </a:extLst>
          </p:cNvPr>
          <p:cNvSpPr/>
          <p:nvPr/>
        </p:nvSpPr>
        <p:spPr>
          <a:xfrm>
            <a:off x="7538768" y="2346132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3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29E19908-4B1B-4865-A840-3731B95A4B3F}"/>
              </a:ext>
            </a:extLst>
          </p:cNvPr>
          <p:cNvSpPr/>
          <p:nvPr/>
        </p:nvSpPr>
        <p:spPr>
          <a:xfrm>
            <a:off x="6853887" y="228149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7F6F1F3B-6769-464F-8DC4-F8D0EA7D68B1}"/>
              </a:ext>
            </a:extLst>
          </p:cNvPr>
          <p:cNvSpPr/>
          <p:nvPr/>
        </p:nvSpPr>
        <p:spPr>
          <a:xfrm>
            <a:off x="6570020" y="1724532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0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0BDC2F7D-3913-47E8-A09B-52E99DDC1007}"/>
              </a:ext>
            </a:extLst>
          </p:cNvPr>
          <p:cNvSpPr/>
          <p:nvPr/>
        </p:nvSpPr>
        <p:spPr>
          <a:xfrm>
            <a:off x="6190202" y="263962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BF2DF9D8-D7CC-4C1A-9D02-27BA82743C00}"/>
              </a:ext>
            </a:extLst>
          </p:cNvPr>
          <p:cNvSpPr/>
          <p:nvPr/>
        </p:nvSpPr>
        <p:spPr>
          <a:xfrm>
            <a:off x="7081439" y="313052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6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7809CF5B-759F-45DD-AA2E-4010F3CA606E}"/>
              </a:ext>
            </a:extLst>
          </p:cNvPr>
          <p:cNvSpPr/>
          <p:nvPr/>
        </p:nvSpPr>
        <p:spPr>
          <a:xfrm>
            <a:off x="8569619" y="298919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9B807350-0855-42A6-AE90-F8B139166C56}"/>
              </a:ext>
            </a:extLst>
          </p:cNvPr>
          <p:cNvSpPr/>
          <p:nvPr/>
        </p:nvSpPr>
        <p:spPr>
          <a:xfrm>
            <a:off x="7202742" y="3598545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3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23AEE12C-4DB8-4245-884F-33B51B068016}"/>
              </a:ext>
            </a:extLst>
          </p:cNvPr>
          <p:cNvSpPr/>
          <p:nvPr/>
        </p:nvSpPr>
        <p:spPr>
          <a:xfrm>
            <a:off x="6448830" y="354380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5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6F781F29-AE0F-4774-8258-D96A74FB60F8}"/>
              </a:ext>
            </a:extLst>
          </p:cNvPr>
          <p:cNvSpPr/>
          <p:nvPr/>
        </p:nvSpPr>
        <p:spPr>
          <a:xfrm>
            <a:off x="5078934" y="3674038"/>
            <a:ext cx="69039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15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5D2CD746-3465-4657-8760-B4E3AEDA4A4B}"/>
              </a:ext>
            </a:extLst>
          </p:cNvPr>
          <p:cNvSpPr/>
          <p:nvPr/>
        </p:nvSpPr>
        <p:spPr>
          <a:xfrm>
            <a:off x="5798324" y="417655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6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817EDD40-F90B-445D-B095-86516DB5404F}"/>
              </a:ext>
            </a:extLst>
          </p:cNvPr>
          <p:cNvSpPr/>
          <p:nvPr/>
        </p:nvSpPr>
        <p:spPr>
          <a:xfrm>
            <a:off x="5841846" y="329332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4D6F18A0-6AD8-4912-A4BB-F57C5C344AE7}"/>
              </a:ext>
            </a:extLst>
          </p:cNvPr>
          <p:cNvSpPr/>
          <p:nvPr/>
        </p:nvSpPr>
        <p:spPr>
          <a:xfrm>
            <a:off x="4861913" y="280471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6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F422BB9-6A7F-4BD2-9676-A6410BB10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solidFill>
                  <a:schemeClr val="accent2"/>
                </a:solidFill>
              </a:rPr>
              <a:t>Algoritmul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lui</a:t>
            </a:r>
            <a:r>
              <a:rPr lang="en-US" dirty="0">
                <a:solidFill>
                  <a:schemeClr val="accent2"/>
                </a:solidFill>
              </a:rPr>
              <a:t> Kruskal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A61D0B8-8FDE-43F7-AAE0-952163293C76}"/>
              </a:ext>
            </a:extLst>
          </p:cNvPr>
          <p:cNvSpPr/>
          <p:nvPr/>
        </p:nvSpPr>
        <p:spPr bwMode="auto">
          <a:xfrm>
            <a:off x="7410324" y="174574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E6259CB-7C3A-440D-B9C6-CFCA86F52B2C}"/>
              </a:ext>
            </a:extLst>
          </p:cNvPr>
          <p:cNvSpPr/>
          <p:nvPr/>
        </p:nvSpPr>
        <p:spPr bwMode="auto">
          <a:xfrm>
            <a:off x="6477668" y="307096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9215D6D-AEC4-42D2-BA6E-BE865345ADAD}"/>
              </a:ext>
            </a:extLst>
          </p:cNvPr>
          <p:cNvSpPr/>
          <p:nvPr/>
        </p:nvSpPr>
        <p:spPr bwMode="auto">
          <a:xfrm>
            <a:off x="7904036" y="282411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3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2784EC8-90EF-4911-B596-D7A9F219B1FD}"/>
              </a:ext>
            </a:extLst>
          </p:cNvPr>
          <p:cNvSpPr/>
          <p:nvPr/>
        </p:nvSpPr>
        <p:spPr bwMode="auto">
          <a:xfrm>
            <a:off x="6372836" y="2174371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4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DA3A207-BD67-41C1-AB61-078C67E0C605}"/>
              </a:ext>
            </a:extLst>
          </p:cNvPr>
          <p:cNvSpPr/>
          <p:nvPr/>
        </p:nvSpPr>
        <p:spPr bwMode="auto">
          <a:xfrm>
            <a:off x="5567321" y="311260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5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309AEE6-D48D-45B6-A204-DFDAAC81B611}"/>
              </a:ext>
            </a:extLst>
          </p:cNvPr>
          <p:cNvSpPr/>
          <p:nvPr/>
        </p:nvSpPr>
        <p:spPr bwMode="auto">
          <a:xfrm>
            <a:off x="5003022" y="2206538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6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9486A59-3A13-43D7-AB65-E823DAF43242}"/>
              </a:ext>
            </a:extLst>
          </p:cNvPr>
          <p:cNvSpPr/>
          <p:nvPr/>
        </p:nvSpPr>
        <p:spPr bwMode="auto">
          <a:xfrm>
            <a:off x="4225203" y="286574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7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0BD98AC-79D0-4269-83B6-23C5B4783668}"/>
              </a:ext>
            </a:extLst>
          </p:cNvPr>
          <p:cNvSpPr/>
          <p:nvPr/>
        </p:nvSpPr>
        <p:spPr bwMode="auto">
          <a:xfrm>
            <a:off x="3393295" y="210726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8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C2BB258-7F61-47F3-83FF-B2B79C5346B5}"/>
              </a:ext>
            </a:extLst>
          </p:cNvPr>
          <p:cNvSpPr/>
          <p:nvPr/>
        </p:nvSpPr>
        <p:spPr bwMode="auto">
          <a:xfrm>
            <a:off x="2667328" y="302730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9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9C1B811-70F4-43BE-8227-71A98FD546F7}"/>
              </a:ext>
            </a:extLst>
          </p:cNvPr>
          <p:cNvCxnSpPr>
            <a:cxnSpLocks/>
            <a:stCxn id="16" idx="7"/>
            <a:endCxn id="15" idx="3"/>
          </p:cNvCxnSpPr>
          <p:nvPr/>
        </p:nvCxnSpPr>
        <p:spPr bwMode="auto">
          <a:xfrm flipV="1">
            <a:off x="3088739" y="2528672"/>
            <a:ext cx="376859" cy="57093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293B9C4-59B7-496F-8549-F8DD3AF9D3F4}"/>
              </a:ext>
            </a:extLst>
          </p:cNvPr>
          <p:cNvCxnSpPr>
            <a:cxnSpLocks/>
            <a:stCxn id="16" idx="6"/>
            <a:endCxn id="14" idx="2"/>
          </p:cNvCxnSpPr>
          <p:nvPr/>
        </p:nvCxnSpPr>
        <p:spPr bwMode="auto">
          <a:xfrm flipV="1">
            <a:off x="3161041" y="3112604"/>
            <a:ext cx="1064163" cy="1615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DC1FF99-849E-4247-A76C-B02EE7BE3F84}"/>
              </a:ext>
            </a:extLst>
          </p:cNvPr>
          <p:cNvCxnSpPr>
            <a:cxnSpLocks/>
            <a:stCxn id="14" idx="6"/>
            <a:endCxn id="12" idx="2"/>
          </p:cNvCxnSpPr>
          <p:nvPr/>
        </p:nvCxnSpPr>
        <p:spPr bwMode="auto">
          <a:xfrm>
            <a:off x="4718915" y="3112603"/>
            <a:ext cx="84840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2353525-5FF7-43E9-BA27-FA0B44A62FA6}"/>
              </a:ext>
            </a:extLst>
          </p:cNvPr>
          <p:cNvCxnSpPr>
            <a:cxnSpLocks/>
            <a:stCxn id="14" idx="1"/>
            <a:endCxn id="15" idx="5"/>
          </p:cNvCxnSpPr>
          <p:nvPr/>
        </p:nvCxnSpPr>
        <p:spPr bwMode="auto">
          <a:xfrm flipH="1" flipV="1">
            <a:off x="3814705" y="2528673"/>
            <a:ext cx="482800" cy="40937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40EA462-DB64-44AE-9CE7-25B1CB5D5FE5}"/>
              </a:ext>
            </a:extLst>
          </p:cNvPr>
          <p:cNvCxnSpPr>
            <a:cxnSpLocks/>
            <a:stCxn id="12" idx="6"/>
            <a:endCxn id="9" idx="3"/>
          </p:cNvCxnSpPr>
          <p:nvPr/>
        </p:nvCxnSpPr>
        <p:spPr bwMode="auto">
          <a:xfrm>
            <a:off x="6061034" y="3359459"/>
            <a:ext cx="488937" cy="13292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A6ACBE3-A358-4126-8E8B-83550041F3A1}"/>
              </a:ext>
            </a:extLst>
          </p:cNvPr>
          <p:cNvCxnSpPr>
            <a:cxnSpLocks/>
            <a:stCxn id="9" idx="0"/>
            <a:endCxn id="11" idx="4"/>
          </p:cNvCxnSpPr>
          <p:nvPr/>
        </p:nvCxnSpPr>
        <p:spPr bwMode="auto">
          <a:xfrm flipH="1" flipV="1">
            <a:off x="6619692" y="2668083"/>
            <a:ext cx="104832" cy="40288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0EABC46-0ECC-4308-8D40-C8B2CE964074}"/>
              </a:ext>
            </a:extLst>
          </p:cNvPr>
          <p:cNvCxnSpPr>
            <a:cxnSpLocks/>
            <a:stCxn id="11" idx="7"/>
            <a:endCxn id="8" idx="2"/>
          </p:cNvCxnSpPr>
          <p:nvPr/>
        </p:nvCxnSpPr>
        <p:spPr bwMode="auto">
          <a:xfrm flipV="1">
            <a:off x="6794246" y="1992603"/>
            <a:ext cx="616078" cy="2540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F27AFDE-B944-47E3-A205-AE0DF90CBB62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 bwMode="auto">
          <a:xfrm flipH="1">
            <a:off x="6899078" y="2239459"/>
            <a:ext cx="758102" cy="90381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B3C8EC8-C969-4459-838F-03996380ECF8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 bwMode="auto">
          <a:xfrm flipV="1">
            <a:off x="6971380" y="3070969"/>
            <a:ext cx="93265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4145B65-C9C0-4C7F-BA50-A3292FC5D453}"/>
              </a:ext>
            </a:extLst>
          </p:cNvPr>
          <p:cNvCxnSpPr>
            <a:cxnSpLocks/>
            <a:stCxn id="10" idx="0"/>
            <a:endCxn id="8" idx="5"/>
          </p:cNvCxnSpPr>
          <p:nvPr/>
        </p:nvCxnSpPr>
        <p:spPr bwMode="auto">
          <a:xfrm flipH="1" flipV="1">
            <a:off x="7831734" y="2167157"/>
            <a:ext cx="319158" cy="6569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8B6149B4-5D23-4526-BE8A-86B06C5A75CE}"/>
              </a:ext>
            </a:extLst>
          </p:cNvPr>
          <p:cNvSpPr/>
          <p:nvPr/>
        </p:nvSpPr>
        <p:spPr bwMode="auto">
          <a:xfrm>
            <a:off x="4058326" y="358051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11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75569835-BEC0-475C-9A65-BAC9EF1C0503}"/>
              </a:ext>
            </a:extLst>
          </p:cNvPr>
          <p:cNvSpPr/>
          <p:nvPr/>
        </p:nvSpPr>
        <p:spPr bwMode="auto">
          <a:xfrm>
            <a:off x="4065624" y="458902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14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F44D038-2036-4D61-81D8-57BC5E3671CA}"/>
              </a:ext>
            </a:extLst>
          </p:cNvPr>
          <p:cNvSpPr/>
          <p:nvPr/>
        </p:nvSpPr>
        <p:spPr bwMode="auto">
          <a:xfrm>
            <a:off x="8501786" y="358343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15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F862C70-CEA3-4685-8319-B7D3CF9EEA3B}"/>
              </a:ext>
            </a:extLst>
          </p:cNvPr>
          <p:cNvSpPr/>
          <p:nvPr/>
        </p:nvSpPr>
        <p:spPr bwMode="auto">
          <a:xfrm>
            <a:off x="6824240" y="467827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13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D9AFF45C-7426-4848-8132-A5C3DDC04B12}"/>
              </a:ext>
            </a:extLst>
          </p:cNvPr>
          <p:cNvSpPr/>
          <p:nvPr/>
        </p:nvSpPr>
        <p:spPr bwMode="auto">
          <a:xfrm>
            <a:off x="6376974" y="393105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latin typeface="Arial" charset="0"/>
              </a:rPr>
              <a:t>10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659C9AD-1080-4C3A-8C72-A555F0A5216A}"/>
              </a:ext>
            </a:extLst>
          </p:cNvPr>
          <p:cNvSpPr/>
          <p:nvPr/>
        </p:nvSpPr>
        <p:spPr bwMode="auto">
          <a:xfrm>
            <a:off x="5632918" y="464139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12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FDE1BEF-1612-41B6-8299-55E8EF2E397C}"/>
              </a:ext>
            </a:extLst>
          </p:cNvPr>
          <p:cNvCxnSpPr>
            <a:cxnSpLocks/>
            <a:stCxn id="14" idx="4"/>
            <a:endCxn id="28" idx="0"/>
          </p:cNvCxnSpPr>
          <p:nvPr/>
        </p:nvCxnSpPr>
        <p:spPr bwMode="auto">
          <a:xfrm flipH="1">
            <a:off x="4305183" y="3359459"/>
            <a:ext cx="166877" cy="22105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CBA9CB5-6CA6-429C-896E-A79D6330B255}"/>
              </a:ext>
            </a:extLst>
          </p:cNvPr>
          <p:cNvCxnSpPr>
            <a:cxnSpLocks/>
            <a:stCxn id="14" idx="5"/>
            <a:endCxn id="34" idx="1"/>
          </p:cNvCxnSpPr>
          <p:nvPr/>
        </p:nvCxnSpPr>
        <p:spPr bwMode="auto">
          <a:xfrm>
            <a:off x="4646614" y="3287158"/>
            <a:ext cx="1058607" cy="142653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66CA45E-ACAF-4724-8040-378A71E2499B}"/>
              </a:ext>
            </a:extLst>
          </p:cNvPr>
          <p:cNvCxnSpPr>
            <a:cxnSpLocks/>
            <a:stCxn id="28" idx="4"/>
            <a:endCxn id="30" idx="0"/>
          </p:cNvCxnSpPr>
          <p:nvPr/>
        </p:nvCxnSpPr>
        <p:spPr bwMode="auto">
          <a:xfrm>
            <a:off x="4305182" y="4074230"/>
            <a:ext cx="7298" cy="51479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448965F-BD58-4126-80A4-20012DD1D189}"/>
              </a:ext>
            </a:extLst>
          </p:cNvPr>
          <p:cNvCxnSpPr>
            <a:cxnSpLocks/>
            <a:stCxn id="34" idx="7"/>
            <a:endCxn id="33" idx="3"/>
          </p:cNvCxnSpPr>
          <p:nvPr/>
        </p:nvCxnSpPr>
        <p:spPr bwMode="auto">
          <a:xfrm flipV="1">
            <a:off x="6054328" y="4352470"/>
            <a:ext cx="394948" cy="3612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861C38C-382E-4E92-B32D-0427C39679E6}"/>
              </a:ext>
            </a:extLst>
          </p:cNvPr>
          <p:cNvCxnSpPr>
            <a:cxnSpLocks/>
            <a:stCxn id="33" idx="5"/>
            <a:endCxn id="32" idx="0"/>
          </p:cNvCxnSpPr>
          <p:nvPr/>
        </p:nvCxnSpPr>
        <p:spPr bwMode="auto">
          <a:xfrm>
            <a:off x="6798384" y="4352469"/>
            <a:ext cx="272712" cy="32580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9D2EB0D-29B5-438C-883D-FFEB02FECCCD}"/>
              </a:ext>
            </a:extLst>
          </p:cNvPr>
          <p:cNvCxnSpPr>
            <a:cxnSpLocks/>
            <a:stCxn id="32" idx="2"/>
            <a:endCxn id="34" idx="5"/>
          </p:cNvCxnSpPr>
          <p:nvPr/>
        </p:nvCxnSpPr>
        <p:spPr bwMode="auto">
          <a:xfrm flipH="1">
            <a:off x="6054328" y="4925134"/>
            <a:ext cx="769912" cy="1376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BF75897-25E0-42BC-9FDA-9CDBCCF25B21}"/>
              </a:ext>
            </a:extLst>
          </p:cNvPr>
          <p:cNvCxnSpPr>
            <a:cxnSpLocks/>
            <a:stCxn id="31" idx="2"/>
            <a:endCxn id="33" idx="6"/>
          </p:cNvCxnSpPr>
          <p:nvPr/>
        </p:nvCxnSpPr>
        <p:spPr bwMode="auto">
          <a:xfrm flipH="1">
            <a:off x="6870686" y="3830289"/>
            <a:ext cx="1631100" cy="3476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08B85C2-A3EA-4E45-AE83-CE3C28DDD761}"/>
              </a:ext>
            </a:extLst>
          </p:cNvPr>
          <p:cNvCxnSpPr>
            <a:cxnSpLocks/>
            <a:stCxn id="35" idx="4"/>
            <a:endCxn id="31" idx="0"/>
          </p:cNvCxnSpPr>
          <p:nvPr/>
        </p:nvCxnSpPr>
        <p:spPr bwMode="auto">
          <a:xfrm>
            <a:off x="8748642" y="2481138"/>
            <a:ext cx="0" cy="11022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8A496ECE-FB82-4218-A1BF-83BC1F53DED1}"/>
              </a:ext>
            </a:extLst>
          </p:cNvPr>
          <p:cNvCxnSpPr>
            <a:cxnSpLocks/>
            <a:stCxn id="32" idx="6"/>
            <a:endCxn id="31" idx="3"/>
          </p:cNvCxnSpPr>
          <p:nvPr/>
        </p:nvCxnSpPr>
        <p:spPr bwMode="auto">
          <a:xfrm flipV="1">
            <a:off x="7317952" y="4004843"/>
            <a:ext cx="1256136" cy="92029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A698D50D-2A2A-43A9-9E05-6BCE3CB8867B}"/>
              </a:ext>
            </a:extLst>
          </p:cNvPr>
          <p:cNvCxnSpPr>
            <a:cxnSpLocks/>
            <a:stCxn id="8" idx="6"/>
            <a:endCxn id="35" idx="2"/>
          </p:cNvCxnSpPr>
          <p:nvPr/>
        </p:nvCxnSpPr>
        <p:spPr bwMode="auto">
          <a:xfrm>
            <a:off x="7904036" y="1992602"/>
            <a:ext cx="597750" cy="24168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6AC50C09-4211-4160-B5BA-91A016EFB0E2}"/>
              </a:ext>
            </a:extLst>
          </p:cNvPr>
          <p:cNvCxnSpPr>
            <a:cxnSpLocks/>
            <a:stCxn id="9" idx="4"/>
            <a:endCxn id="33" idx="0"/>
          </p:cNvCxnSpPr>
          <p:nvPr/>
        </p:nvCxnSpPr>
        <p:spPr bwMode="auto">
          <a:xfrm flipH="1">
            <a:off x="6623830" y="3564681"/>
            <a:ext cx="100694" cy="36637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29AD7221-6855-490D-9F77-E090BB0B2884}"/>
              </a:ext>
            </a:extLst>
          </p:cNvPr>
          <p:cNvCxnSpPr>
            <a:cxnSpLocks/>
            <a:stCxn id="30" idx="6"/>
            <a:endCxn id="34" idx="2"/>
          </p:cNvCxnSpPr>
          <p:nvPr/>
        </p:nvCxnSpPr>
        <p:spPr bwMode="auto">
          <a:xfrm>
            <a:off x="4559336" y="4835878"/>
            <a:ext cx="1073582" cy="5237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F1325948-2FA1-49D7-8B03-54D04B9F5E37}"/>
              </a:ext>
            </a:extLst>
          </p:cNvPr>
          <p:cNvCxnSpPr>
            <a:cxnSpLocks/>
            <a:stCxn id="30" idx="1"/>
            <a:endCxn id="16" idx="5"/>
          </p:cNvCxnSpPr>
          <p:nvPr/>
        </p:nvCxnSpPr>
        <p:spPr bwMode="auto">
          <a:xfrm flipH="1" flipV="1">
            <a:off x="3088738" y="3448714"/>
            <a:ext cx="1049188" cy="121261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8088670-58FA-49D0-8459-D262156E8E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69966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F982E1D-C8A9-4994-9E78-81DAA45899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BB256C-54D3-495B-8950-5DF08C76E9BE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573520-7639-4BFC-AFBA-A258957A0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10179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Rectangle 93">
            <a:extLst>
              <a:ext uri="{FF2B5EF4-FFF2-40B4-BE49-F238E27FC236}">
                <a16:creationId xmlns:a16="http://schemas.microsoft.com/office/drawing/2014/main" id="{E4C1BF2F-2CAF-448C-84CC-D24070B1D843}"/>
              </a:ext>
            </a:extLst>
          </p:cNvPr>
          <p:cNvSpPr/>
          <p:nvPr/>
        </p:nvSpPr>
        <p:spPr>
          <a:xfrm>
            <a:off x="6421148" y="4314042"/>
            <a:ext cx="62191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  <a:r>
              <a:rPr lang="ro-RO" sz="2800" b="1" dirty="0">
                <a:latin typeface="Arial" charset="0"/>
              </a:rPr>
              <a:t>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48C4A364-5B41-43C8-A3AD-4CAFD51010C3}"/>
              </a:ext>
            </a:extLst>
          </p:cNvPr>
          <p:cNvSpPr/>
          <p:nvPr/>
        </p:nvSpPr>
        <p:spPr>
          <a:xfrm>
            <a:off x="6232963" y="4925749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4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9C063DC9-C831-42D3-B66D-7D18CE2E8E4E}"/>
              </a:ext>
            </a:extLst>
          </p:cNvPr>
          <p:cNvSpPr/>
          <p:nvPr/>
        </p:nvSpPr>
        <p:spPr>
          <a:xfrm>
            <a:off x="7867729" y="430569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11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A77072B0-3ADD-4082-B77B-B00383AA4438}"/>
              </a:ext>
            </a:extLst>
          </p:cNvPr>
          <p:cNvSpPr/>
          <p:nvPr/>
        </p:nvSpPr>
        <p:spPr>
          <a:xfrm>
            <a:off x="4718916" y="480119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7D197E47-E4DD-4445-9FA2-57E6305D2C3F}"/>
              </a:ext>
            </a:extLst>
          </p:cNvPr>
          <p:cNvSpPr/>
          <p:nvPr/>
        </p:nvSpPr>
        <p:spPr>
          <a:xfrm>
            <a:off x="4155542" y="404408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0AF62A28-99D6-4C97-8BB7-F0C23FCC68DA}"/>
              </a:ext>
            </a:extLst>
          </p:cNvPr>
          <p:cNvSpPr/>
          <p:nvPr/>
        </p:nvSpPr>
        <p:spPr>
          <a:xfrm>
            <a:off x="4209782" y="327240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C3155509-9BAE-4F37-9E10-2C7BE50346A1}"/>
              </a:ext>
            </a:extLst>
          </p:cNvPr>
          <p:cNvSpPr/>
          <p:nvPr/>
        </p:nvSpPr>
        <p:spPr>
          <a:xfrm>
            <a:off x="3184775" y="402586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782D31DA-5B9E-43A0-8DD6-37C0AF477AE6}"/>
              </a:ext>
            </a:extLst>
          </p:cNvPr>
          <p:cNvSpPr/>
          <p:nvPr/>
        </p:nvSpPr>
        <p:spPr>
          <a:xfrm>
            <a:off x="3326810" y="272602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4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8B663E60-A17F-48B6-8A6B-0DD11CD54235}"/>
              </a:ext>
            </a:extLst>
          </p:cNvPr>
          <p:cNvSpPr/>
          <p:nvPr/>
        </p:nvSpPr>
        <p:spPr>
          <a:xfrm>
            <a:off x="2825910" y="2410568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12F4FE6B-BAD1-4292-928A-B8033B4A4899}"/>
              </a:ext>
            </a:extLst>
          </p:cNvPr>
          <p:cNvSpPr/>
          <p:nvPr/>
        </p:nvSpPr>
        <p:spPr>
          <a:xfrm>
            <a:off x="3784042" y="227016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3A0EB36-C286-45D1-870B-5FDBB37A813E}"/>
              </a:ext>
            </a:extLst>
          </p:cNvPr>
          <p:cNvSpPr/>
          <p:nvPr/>
        </p:nvSpPr>
        <p:spPr bwMode="auto">
          <a:xfrm>
            <a:off x="8501786" y="198742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16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1C5F850E-4DB7-4027-A84F-41FB67CB6E82}"/>
              </a:ext>
            </a:extLst>
          </p:cNvPr>
          <p:cNvSpPr/>
          <p:nvPr/>
        </p:nvSpPr>
        <p:spPr>
          <a:xfrm>
            <a:off x="7978381" y="211862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30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BE394DC2-7CE5-4E5D-8EBF-EB5498655366}"/>
              </a:ext>
            </a:extLst>
          </p:cNvPr>
          <p:cNvSpPr/>
          <p:nvPr/>
        </p:nvSpPr>
        <p:spPr>
          <a:xfrm>
            <a:off x="7538768" y="2346132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3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29E19908-4B1B-4865-A840-3731B95A4B3F}"/>
              </a:ext>
            </a:extLst>
          </p:cNvPr>
          <p:cNvSpPr/>
          <p:nvPr/>
        </p:nvSpPr>
        <p:spPr>
          <a:xfrm>
            <a:off x="6853887" y="228149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7F6F1F3B-6769-464F-8DC4-F8D0EA7D68B1}"/>
              </a:ext>
            </a:extLst>
          </p:cNvPr>
          <p:cNvSpPr/>
          <p:nvPr/>
        </p:nvSpPr>
        <p:spPr>
          <a:xfrm>
            <a:off x="6570020" y="1724532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0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0BDC2F7D-3913-47E8-A09B-52E99DDC1007}"/>
              </a:ext>
            </a:extLst>
          </p:cNvPr>
          <p:cNvSpPr/>
          <p:nvPr/>
        </p:nvSpPr>
        <p:spPr>
          <a:xfrm>
            <a:off x="6190202" y="263962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BF2DF9D8-D7CC-4C1A-9D02-27BA82743C00}"/>
              </a:ext>
            </a:extLst>
          </p:cNvPr>
          <p:cNvSpPr/>
          <p:nvPr/>
        </p:nvSpPr>
        <p:spPr>
          <a:xfrm>
            <a:off x="7081439" y="313052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6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7809CF5B-759F-45DD-AA2E-4010F3CA606E}"/>
              </a:ext>
            </a:extLst>
          </p:cNvPr>
          <p:cNvSpPr/>
          <p:nvPr/>
        </p:nvSpPr>
        <p:spPr>
          <a:xfrm>
            <a:off x="8569619" y="298919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9B807350-0855-42A6-AE90-F8B139166C56}"/>
              </a:ext>
            </a:extLst>
          </p:cNvPr>
          <p:cNvSpPr/>
          <p:nvPr/>
        </p:nvSpPr>
        <p:spPr>
          <a:xfrm>
            <a:off x="7202742" y="3598545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3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23AEE12C-4DB8-4245-884F-33B51B068016}"/>
              </a:ext>
            </a:extLst>
          </p:cNvPr>
          <p:cNvSpPr/>
          <p:nvPr/>
        </p:nvSpPr>
        <p:spPr>
          <a:xfrm>
            <a:off x="6448830" y="354380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5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6F781F29-AE0F-4774-8258-D96A74FB60F8}"/>
              </a:ext>
            </a:extLst>
          </p:cNvPr>
          <p:cNvSpPr/>
          <p:nvPr/>
        </p:nvSpPr>
        <p:spPr>
          <a:xfrm>
            <a:off x="5078934" y="3674038"/>
            <a:ext cx="69039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15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5D2CD746-3465-4657-8760-B4E3AEDA4A4B}"/>
              </a:ext>
            </a:extLst>
          </p:cNvPr>
          <p:cNvSpPr/>
          <p:nvPr/>
        </p:nvSpPr>
        <p:spPr>
          <a:xfrm>
            <a:off x="5798324" y="417655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6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817EDD40-F90B-445D-B095-86516DB5404F}"/>
              </a:ext>
            </a:extLst>
          </p:cNvPr>
          <p:cNvSpPr/>
          <p:nvPr/>
        </p:nvSpPr>
        <p:spPr>
          <a:xfrm>
            <a:off x="5841846" y="329332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4D6F18A0-6AD8-4912-A4BB-F57C5C344AE7}"/>
              </a:ext>
            </a:extLst>
          </p:cNvPr>
          <p:cNvSpPr/>
          <p:nvPr/>
        </p:nvSpPr>
        <p:spPr>
          <a:xfrm>
            <a:off x="4861913" y="280471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6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F422BB9-6A7F-4BD2-9676-A6410BB10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solidFill>
                  <a:schemeClr val="accent2"/>
                </a:solidFill>
              </a:rPr>
              <a:t>Algoritmul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lui</a:t>
            </a:r>
            <a:r>
              <a:rPr lang="en-US" dirty="0">
                <a:solidFill>
                  <a:schemeClr val="accent2"/>
                </a:solidFill>
              </a:rPr>
              <a:t> Kruskal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A61D0B8-8FDE-43F7-AAE0-952163293C76}"/>
              </a:ext>
            </a:extLst>
          </p:cNvPr>
          <p:cNvSpPr/>
          <p:nvPr/>
        </p:nvSpPr>
        <p:spPr bwMode="auto">
          <a:xfrm>
            <a:off x="7410324" y="174574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E6259CB-7C3A-440D-B9C6-CFCA86F52B2C}"/>
              </a:ext>
            </a:extLst>
          </p:cNvPr>
          <p:cNvSpPr/>
          <p:nvPr/>
        </p:nvSpPr>
        <p:spPr bwMode="auto">
          <a:xfrm>
            <a:off x="6477668" y="307096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9215D6D-AEC4-42D2-BA6E-BE865345ADAD}"/>
              </a:ext>
            </a:extLst>
          </p:cNvPr>
          <p:cNvSpPr/>
          <p:nvPr/>
        </p:nvSpPr>
        <p:spPr bwMode="auto">
          <a:xfrm>
            <a:off x="7904036" y="282411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3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2784EC8-90EF-4911-B596-D7A9F219B1FD}"/>
              </a:ext>
            </a:extLst>
          </p:cNvPr>
          <p:cNvSpPr/>
          <p:nvPr/>
        </p:nvSpPr>
        <p:spPr bwMode="auto">
          <a:xfrm>
            <a:off x="6372836" y="2174371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4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DA3A207-BD67-41C1-AB61-078C67E0C605}"/>
              </a:ext>
            </a:extLst>
          </p:cNvPr>
          <p:cNvSpPr/>
          <p:nvPr/>
        </p:nvSpPr>
        <p:spPr bwMode="auto">
          <a:xfrm>
            <a:off x="5567321" y="311260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5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309AEE6-D48D-45B6-A204-DFDAAC81B611}"/>
              </a:ext>
            </a:extLst>
          </p:cNvPr>
          <p:cNvSpPr/>
          <p:nvPr/>
        </p:nvSpPr>
        <p:spPr bwMode="auto">
          <a:xfrm>
            <a:off x="5003022" y="2206538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6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9486A59-3A13-43D7-AB65-E823DAF43242}"/>
              </a:ext>
            </a:extLst>
          </p:cNvPr>
          <p:cNvSpPr/>
          <p:nvPr/>
        </p:nvSpPr>
        <p:spPr bwMode="auto">
          <a:xfrm>
            <a:off x="4225203" y="286574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7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0BD98AC-79D0-4269-83B6-23C5B4783668}"/>
              </a:ext>
            </a:extLst>
          </p:cNvPr>
          <p:cNvSpPr/>
          <p:nvPr/>
        </p:nvSpPr>
        <p:spPr bwMode="auto">
          <a:xfrm>
            <a:off x="3393295" y="210726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8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C2BB258-7F61-47F3-83FF-B2B79C5346B5}"/>
              </a:ext>
            </a:extLst>
          </p:cNvPr>
          <p:cNvSpPr/>
          <p:nvPr/>
        </p:nvSpPr>
        <p:spPr bwMode="auto">
          <a:xfrm>
            <a:off x="2667328" y="302730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9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9C1B811-70F4-43BE-8227-71A98FD546F7}"/>
              </a:ext>
            </a:extLst>
          </p:cNvPr>
          <p:cNvCxnSpPr>
            <a:cxnSpLocks/>
            <a:stCxn id="16" idx="7"/>
            <a:endCxn id="15" idx="3"/>
          </p:cNvCxnSpPr>
          <p:nvPr/>
        </p:nvCxnSpPr>
        <p:spPr bwMode="auto">
          <a:xfrm flipV="1">
            <a:off x="3088739" y="2528672"/>
            <a:ext cx="376859" cy="57093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293B9C4-59B7-496F-8549-F8DD3AF9D3F4}"/>
              </a:ext>
            </a:extLst>
          </p:cNvPr>
          <p:cNvCxnSpPr>
            <a:cxnSpLocks/>
            <a:stCxn id="16" idx="6"/>
            <a:endCxn id="14" idx="2"/>
          </p:cNvCxnSpPr>
          <p:nvPr/>
        </p:nvCxnSpPr>
        <p:spPr bwMode="auto">
          <a:xfrm flipV="1">
            <a:off x="3161041" y="3112604"/>
            <a:ext cx="1064163" cy="1615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DC1FF99-849E-4247-A76C-B02EE7BE3F84}"/>
              </a:ext>
            </a:extLst>
          </p:cNvPr>
          <p:cNvCxnSpPr>
            <a:cxnSpLocks/>
            <a:stCxn id="14" idx="6"/>
            <a:endCxn id="12" idx="2"/>
          </p:cNvCxnSpPr>
          <p:nvPr/>
        </p:nvCxnSpPr>
        <p:spPr bwMode="auto">
          <a:xfrm>
            <a:off x="4718915" y="3112603"/>
            <a:ext cx="84840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2353525-5FF7-43E9-BA27-FA0B44A62FA6}"/>
              </a:ext>
            </a:extLst>
          </p:cNvPr>
          <p:cNvCxnSpPr>
            <a:cxnSpLocks/>
            <a:stCxn id="14" idx="1"/>
            <a:endCxn id="15" idx="5"/>
          </p:cNvCxnSpPr>
          <p:nvPr/>
        </p:nvCxnSpPr>
        <p:spPr bwMode="auto">
          <a:xfrm flipH="1" flipV="1">
            <a:off x="3814705" y="2528673"/>
            <a:ext cx="482800" cy="40937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40EA462-DB64-44AE-9CE7-25B1CB5D5FE5}"/>
              </a:ext>
            </a:extLst>
          </p:cNvPr>
          <p:cNvCxnSpPr>
            <a:cxnSpLocks/>
            <a:stCxn id="12" idx="6"/>
            <a:endCxn id="9" idx="3"/>
          </p:cNvCxnSpPr>
          <p:nvPr/>
        </p:nvCxnSpPr>
        <p:spPr bwMode="auto">
          <a:xfrm>
            <a:off x="6061034" y="3359459"/>
            <a:ext cx="488937" cy="13292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A6ACBE3-A358-4126-8E8B-83550041F3A1}"/>
              </a:ext>
            </a:extLst>
          </p:cNvPr>
          <p:cNvCxnSpPr>
            <a:cxnSpLocks/>
            <a:stCxn id="9" idx="0"/>
            <a:endCxn id="11" idx="4"/>
          </p:cNvCxnSpPr>
          <p:nvPr/>
        </p:nvCxnSpPr>
        <p:spPr bwMode="auto">
          <a:xfrm flipH="1" flipV="1">
            <a:off x="6619692" y="2668083"/>
            <a:ext cx="104832" cy="40288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0EABC46-0ECC-4308-8D40-C8B2CE964074}"/>
              </a:ext>
            </a:extLst>
          </p:cNvPr>
          <p:cNvCxnSpPr>
            <a:cxnSpLocks/>
            <a:stCxn id="11" idx="7"/>
            <a:endCxn id="8" idx="2"/>
          </p:cNvCxnSpPr>
          <p:nvPr/>
        </p:nvCxnSpPr>
        <p:spPr bwMode="auto">
          <a:xfrm flipV="1">
            <a:off x="6794246" y="1992603"/>
            <a:ext cx="616078" cy="2540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F27AFDE-B944-47E3-A205-AE0DF90CBB62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 bwMode="auto">
          <a:xfrm flipH="1">
            <a:off x="6899078" y="2239459"/>
            <a:ext cx="758102" cy="90381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B3C8EC8-C969-4459-838F-03996380ECF8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 bwMode="auto">
          <a:xfrm flipV="1">
            <a:off x="6971380" y="3070969"/>
            <a:ext cx="93265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4145B65-C9C0-4C7F-BA50-A3292FC5D453}"/>
              </a:ext>
            </a:extLst>
          </p:cNvPr>
          <p:cNvCxnSpPr>
            <a:cxnSpLocks/>
            <a:stCxn id="10" idx="0"/>
            <a:endCxn id="8" idx="5"/>
          </p:cNvCxnSpPr>
          <p:nvPr/>
        </p:nvCxnSpPr>
        <p:spPr bwMode="auto">
          <a:xfrm flipH="1" flipV="1">
            <a:off x="7831734" y="2167157"/>
            <a:ext cx="319158" cy="6569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8B6149B4-5D23-4526-BE8A-86B06C5A75CE}"/>
              </a:ext>
            </a:extLst>
          </p:cNvPr>
          <p:cNvSpPr/>
          <p:nvPr/>
        </p:nvSpPr>
        <p:spPr bwMode="auto">
          <a:xfrm>
            <a:off x="4058326" y="358051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11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75569835-BEC0-475C-9A65-BAC9EF1C0503}"/>
              </a:ext>
            </a:extLst>
          </p:cNvPr>
          <p:cNvSpPr/>
          <p:nvPr/>
        </p:nvSpPr>
        <p:spPr bwMode="auto">
          <a:xfrm>
            <a:off x="4065624" y="458902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14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F44D038-2036-4D61-81D8-57BC5E3671CA}"/>
              </a:ext>
            </a:extLst>
          </p:cNvPr>
          <p:cNvSpPr/>
          <p:nvPr/>
        </p:nvSpPr>
        <p:spPr bwMode="auto">
          <a:xfrm>
            <a:off x="8501786" y="358343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15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F862C70-CEA3-4685-8319-B7D3CF9EEA3B}"/>
              </a:ext>
            </a:extLst>
          </p:cNvPr>
          <p:cNvSpPr/>
          <p:nvPr/>
        </p:nvSpPr>
        <p:spPr bwMode="auto">
          <a:xfrm>
            <a:off x="6824240" y="467827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13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D9AFF45C-7426-4848-8132-A5C3DDC04B12}"/>
              </a:ext>
            </a:extLst>
          </p:cNvPr>
          <p:cNvSpPr/>
          <p:nvPr/>
        </p:nvSpPr>
        <p:spPr bwMode="auto">
          <a:xfrm>
            <a:off x="6376974" y="393105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latin typeface="Arial" charset="0"/>
              </a:rPr>
              <a:t>10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659C9AD-1080-4C3A-8C72-A555F0A5216A}"/>
              </a:ext>
            </a:extLst>
          </p:cNvPr>
          <p:cNvSpPr/>
          <p:nvPr/>
        </p:nvSpPr>
        <p:spPr bwMode="auto">
          <a:xfrm>
            <a:off x="5632918" y="464139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12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FDE1BEF-1612-41B6-8299-55E8EF2E397C}"/>
              </a:ext>
            </a:extLst>
          </p:cNvPr>
          <p:cNvCxnSpPr>
            <a:cxnSpLocks/>
            <a:stCxn id="14" idx="4"/>
            <a:endCxn id="28" idx="0"/>
          </p:cNvCxnSpPr>
          <p:nvPr/>
        </p:nvCxnSpPr>
        <p:spPr bwMode="auto">
          <a:xfrm flipH="1">
            <a:off x="4305183" y="3359459"/>
            <a:ext cx="166877" cy="22105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CBA9CB5-6CA6-429C-896E-A79D6330B255}"/>
              </a:ext>
            </a:extLst>
          </p:cNvPr>
          <p:cNvCxnSpPr>
            <a:cxnSpLocks/>
            <a:stCxn id="14" idx="5"/>
            <a:endCxn id="34" idx="1"/>
          </p:cNvCxnSpPr>
          <p:nvPr/>
        </p:nvCxnSpPr>
        <p:spPr bwMode="auto">
          <a:xfrm>
            <a:off x="4646614" y="3287158"/>
            <a:ext cx="1058607" cy="142653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66CA45E-ACAF-4724-8040-378A71E2499B}"/>
              </a:ext>
            </a:extLst>
          </p:cNvPr>
          <p:cNvCxnSpPr>
            <a:cxnSpLocks/>
            <a:stCxn id="28" idx="4"/>
            <a:endCxn id="30" idx="0"/>
          </p:cNvCxnSpPr>
          <p:nvPr/>
        </p:nvCxnSpPr>
        <p:spPr bwMode="auto">
          <a:xfrm>
            <a:off x="4305182" y="4074230"/>
            <a:ext cx="7298" cy="51479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448965F-BD58-4126-80A4-20012DD1D189}"/>
              </a:ext>
            </a:extLst>
          </p:cNvPr>
          <p:cNvCxnSpPr>
            <a:cxnSpLocks/>
            <a:stCxn id="34" idx="7"/>
            <a:endCxn id="33" idx="3"/>
          </p:cNvCxnSpPr>
          <p:nvPr/>
        </p:nvCxnSpPr>
        <p:spPr bwMode="auto">
          <a:xfrm flipV="1">
            <a:off x="6054328" y="4352470"/>
            <a:ext cx="394948" cy="3612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861C38C-382E-4E92-B32D-0427C39679E6}"/>
              </a:ext>
            </a:extLst>
          </p:cNvPr>
          <p:cNvCxnSpPr>
            <a:cxnSpLocks/>
            <a:stCxn id="33" idx="5"/>
            <a:endCxn id="32" idx="0"/>
          </p:cNvCxnSpPr>
          <p:nvPr/>
        </p:nvCxnSpPr>
        <p:spPr bwMode="auto">
          <a:xfrm>
            <a:off x="6798384" y="4352469"/>
            <a:ext cx="272712" cy="32580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9D2EB0D-29B5-438C-883D-FFEB02FECCCD}"/>
              </a:ext>
            </a:extLst>
          </p:cNvPr>
          <p:cNvCxnSpPr>
            <a:cxnSpLocks/>
            <a:stCxn id="32" idx="2"/>
            <a:endCxn id="34" idx="5"/>
          </p:cNvCxnSpPr>
          <p:nvPr/>
        </p:nvCxnSpPr>
        <p:spPr bwMode="auto">
          <a:xfrm flipH="1">
            <a:off x="6054328" y="4925134"/>
            <a:ext cx="769912" cy="1376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BF75897-25E0-42BC-9FDA-9CDBCCF25B21}"/>
              </a:ext>
            </a:extLst>
          </p:cNvPr>
          <p:cNvCxnSpPr>
            <a:cxnSpLocks/>
            <a:stCxn id="31" idx="2"/>
            <a:endCxn id="33" idx="6"/>
          </p:cNvCxnSpPr>
          <p:nvPr/>
        </p:nvCxnSpPr>
        <p:spPr bwMode="auto">
          <a:xfrm flipH="1">
            <a:off x="6870686" y="3830289"/>
            <a:ext cx="1631100" cy="3476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08B85C2-A3EA-4E45-AE83-CE3C28DDD761}"/>
              </a:ext>
            </a:extLst>
          </p:cNvPr>
          <p:cNvCxnSpPr>
            <a:cxnSpLocks/>
            <a:stCxn id="35" idx="4"/>
            <a:endCxn id="31" idx="0"/>
          </p:cNvCxnSpPr>
          <p:nvPr/>
        </p:nvCxnSpPr>
        <p:spPr bwMode="auto">
          <a:xfrm>
            <a:off x="8748642" y="2481138"/>
            <a:ext cx="0" cy="11022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8A496ECE-FB82-4218-A1BF-83BC1F53DED1}"/>
              </a:ext>
            </a:extLst>
          </p:cNvPr>
          <p:cNvCxnSpPr>
            <a:cxnSpLocks/>
            <a:stCxn id="32" idx="6"/>
            <a:endCxn id="31" idx="3"/>
          </p:cNvCxnSpPr>
          <p:nvPr/>
        </p:nvCxnSpPr>
        <p:spPr bwMode="auto">
          <a:xfrm flipV="1">
            <a:off x="7317952" y="4004843"/>
            <a:ext cx="1256136" cy="92029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A698D50D-2A2A-43A9-9E05-6BCE3CB8867B}"/>
              </a:ext>
            </a:extLst>
          </p:cNvPr>
          <p:cNvCxnSpPr>
            <a:cxnSpLocks/>
            <a:stCxn id="8" idx="6"/>
            <a:endCxn id="35" idx="2"/>
          </p:cNvCxnSpPr>
          <p:nvPr/>
        </p:nvCxnSpPr>
        <p:spPr bwMode="auto">
          <a:xfrm>
            <a:off x="7904036" y="1992602"/>
            <a:ext cx="597750" cy="24168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6AC50C09-4211-4160-B5BA-91A016EFB0E2}"/>
              </a:ext>
            </a:extLst>
          </p:cNvPr>
          <p:cNvCxnSpPr>
            <a:cxnSpLocks/>
            <a:stCxn id="9" idx="4"/>
            <a:endCxn id="33" idx="0"/>
          </p:cNvCxnSpPr>
          <p:nvPr/>
        </p:nvCxnSpPr>
        <p:spPr bwMode="auto">
          <a:xfrm flipH="1">
            <a:off x="6623830" y="3564681"/>
            <a:ext cx="100694" cy="36637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29AD7221-6855-490D-9F77-E090BB0B2884}"/>
              </a:ext>
            </a:extLst>
          </p:cNvPr>
          <p:cNvCxnSpPr>
            <a:cxnSpLocks/>
            <a:stCxn id="30" idx="6"/>
            <a:endCxn id="34" idx="2"/>
          </p:cNvCxnSpPr>
          <p:nvPr/>
        </p:nvCxnSpPr>
        <p:spPr bwMode="auto">
          <a:xfrm>
            <a:off x="4559336" y="4835878"/>
            <a:ext cx="1073582" cy="5237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F1325948-2FA1-49D7-8B03-54D04B9F5E37}"/>
              </a:ext>
            </a:extLst>
          </p:cNvPr>
          <p:cNvCxnSpPr>
            <a:cxnSpLocks/>
            <a:stCxn id="30" idx="1"/>
            <a:endCxn id="16" idx="5"/>
          </p:cNvCxnSpPr>
          <p:nvPr/>
        </p:nvCxnSpPr>
        <p:spPr bwMode="auto">
          <a:xfrm flipH="1" flipV="1">
            <a:off x="3088738" y="3448714"/>
            <a:ext cx="1049188" cy="121261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345132F-509F-4E0B-BC66-795CBAFEB5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80657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Rectangle 93">
            <a:extLst>
              <a:ext uri="{FF2B5EF4-FFF2-40B4-BE49-F238E27FC236}">
                <a16:creationId xmlns:a16="http://schemas.microsoft.com/office/drawing/2014/main" id="{E4C1BF2F-2CAF-448C-84CC-D24070B1D843}"/>
              </a:ext>
            </a:extLst>
          </p:cNvPr>
          <p:cNvSpPr/>
          <p:nvPr/>
        </p:nvSpPr>
        <p:spPr>
          <a:xfrm>
            <a:off x="6421148" y="4314042"/>
            <a:ext cx="62191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  <a:r>
              <a:rPr lang="ro-RO" sz="2800" b="1" dirty="0">
                <a:latin typeface="Arial" charset="0"/>
              </a:rPr>
              <a:t>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48C4A364-5B41-43C8-A3AD-4CAFD51010C3}"/>
              </a:ext>
            </a:extLst>
          </p:cNvPr>
          <p:cNvSpPr/>
          <p:nvPr/>
        </p:nvSpPr>
        <p:spPr>
          <a:xfrm>
            <a:off x="6232963" y="4925749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4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9C063DC9-C831-42D3-B66D-7D18CE2E8E4E}"/>
              </a:ext>
            </a:extLst>
          </p:cNvPr>
          <p:cNvSpPr/>
          <p:nvPr/>
        </p:nvSpPr>
        <p:spPr>
          <a:xfrm>
            <a:off x="7867729" y="430569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11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A77072B0-3ADD-4082-B77B-B00383AA4438}"/>
              </a:ext>
            </a:extLst>
          </p:cNvPr>
          <p:cNvSpPr/>
          <p:nvPr/>
        </p:nvSpPr>
        <p:spPr>
          <a:xfrm>
            <a:off x="4718916" y="480119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7D197E47-E4DD-4445-9FA2-57E6305D2C3F}"/>
              </a:ext>
            </a:extLst>
          </p:cNvPr>
          <p:cNvSpPr/>
          <p:nvPr/>
        </p:nvSpPr>
        <p:spPr>
          <a:xfrm>
            <a:off x="4155542" y="404408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0AF62A28-99D6-4C97-8BB7-F0C23FCC68DA}"/>
              </a:ext>
            </a:extLst>
          </p:cNvPr>
          <p:cNvSpPr/>
          <p:nvPr/>
        </p:nvSpPr>
        <p:spPr>
          <a:xfrm>
            <a:off x="4209782" y="327240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C3155509-9BAE-4F37-9E10-2C7BE50346A1}"/>
              </a:ext>
            </a:extLst>
          </p:cNvPr>
          <p:cNvSpPr/>
          <p:nvPr/>
        </p:nvSpPr>
        <p:spPr>
          <a:xfrm>
            <a:off x="3184775" y="402586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782D31DA-5B9E-43A0-8DD6-37C0AF477AE6}"/>
              </a:ext>
            </a:extLst>
          </p:cNvPr>
          <p:cNvSpPr/>
          <p:nvPr/>
        </p:nvSpPr>
        <p:spPr>
          <a:xfrm>
            <a:off x="3326810" y="272602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4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8B663E60-A17F-48B6-8A6B-0DD11CD54235}"/>
              </a:ext>
            </a:extLst>
          </p:cNvPr>
          <p:cNvSpPr/>
          <p:nvPr/>
        </p:nvSpPr>
        <p:spPr>
          <a:xfrm>
            <a:off x="2825910" y="2410568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12F4FE6B-BAD1-4292-928A-B8033B4A4899}"/>
              </a:ext>
            </a:extLst>
          </p:cNvPr>
          <p:cNvSpPr/>
          <p:nvPr/>
        </p:nvSpPr>
        <p:spPr>
          <a:xfrm>
            <a:off x="3784042" y="227016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3A0EB36-C286-45D1-870B-5FDBB37A813E}"/>
              </a:ext>
            </a:extLst>
          </p:cNvPr>
          <p:cNvSpPr/>
          <p:nvPr/>
        </p:nvSpPr>
        <p:spPr bwMode="auto">
          <a:xfrm>
            <a:off x="8501786" y="198742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16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1C5F850E-4DB7-4027-A84F-41FB67CB6E82}"/>
              </a:ext>
            </a:extLst>
          </p:cNvPr>
          <p:cNvSpPr/>
          <p:nvPr/>
        </p:nvSpPr>
        <p:spPr>
          <a:xfrm>
            <a:off x="7978381" y="211862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30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BE394DC2-7CE5-4E5D-8EBF-EB5498655366}"/>
              </a:ext>
            </a:extLst>
          </p:cNvPr>
          <p:cNvSpPr/>
          <p:nvPr/>
        </p:nvSpPr>
        <p:spPr>
          <a:xfrm>
            <a:off x="7538768" y="2346132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3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29E19908-4B1B-4865-A840-3731B95A4B3F}"/>
              </a:ext>
            </a:extLst>
          </p:cNvPr>
          <p:cNvSpPr/>
          <p:nvPr/>
        </p:nvSpPr>
        <p:spPr>
          <a:xfrm>
            <a:off x="6853887" y="228149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7F6F1F3B-6769-464F-8DC4-F8D0EA7D68B1}"/>
              </a:ext>
            </a:extLst>
          </p:cNvPr>
          <p:cNvSpPr/>
          <p:nvPr/>
        </p:nvSpPr>
        <p:spPr>
          <a:xfrm>
            <a:off x="6570020" y="1724532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0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0BDC2F7D-3913-47E8-A09B-52E99DDC1007}"/>
              </a:ext>
            </a:extLst>
          </p:cNvPr>
          <p:cNvSpPr/>
          <p:nvPr/>
        </p:nvSpPr>
        <p:spPr>
          <a:xfrm>
            <a:off x="6190202" y="263962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BF2DF9D8-D7CC-4C1A-9D02-27BA82743C00}"/>
              </a:ext>
            </a:extLst>
          </p:cNvPr>
          <p:cNvSpPr/>
          <p:nvPr/>
        </p:nvSpPr>
        <p:spPr>
          <a:xfrm>
            <a:off x="7081439" y="313052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6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7809CF5B-759F-45DD-AA2E-4010F3CA606E}"/>
              </a:ext>
            </a:extLst>
          </p:cNvPr>
          <p:cNvSpPr/>
          <p:nvPr/>
        </p:nvSpPr>
        <p:spPr>
          <a:xfrm>
            <a:off x="8569619" y="298919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9B807350-0855-42A6-AE90-F8B139166C56}"/>
              </a:ext>
            </a:extLst>
          </p:cNvPr>
          <p:cNvSpPr/>
          <p:nvPr/>
        </p:nvSpPr>
        <p:spPr>
          <a:xfrm>
            <a:off x="7202742" y="3598545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3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23AEE12C-4DB8-4245-884F-33B51B068016}"/>
              </a:ext>
            </a:extLst>
          </p:cNvPr>
          <p:cNvSpPr/>
          <p:nvPr/>
        </p:nvSpPr>
        <p:spPr>
          <a:xfrm>
            <a:off x="6448830" y="354380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5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6F781F29-AE0F-4774-8258-D96A74FB60F8}"/>
              </a:ext>
            </a:extLst>
          </p:cNvPr>
          <p:cNvSpPr/>
          <p:nvPr/>
        </p:nvSpPr>
        <p:spPr>
          <a:xfrm>
            <a:off x="5078934" y="3674038"/>
            <a:ext cx="69039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15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5D2CD746-3465-4657-8760-B4E3AEDA4A4B}"/>
              </a:ext>
            </a:extLst>
          </p:cNvPr>
          <p:cNvSpPr/>
          <p:nvPr/>
        </p:nvSpPr>
        <p:spPr>
          <a:xfrm>
            <a:off x="5798324" y="417655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6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817EDD40-F90B-445D-B095-86516DB5404F}"/>
              </a:ext>
            </a:extLst>
          </p:cNvPr>
          <p:cNvSpPr/>
          <p:nvPr/>
        </p:nvSpPr>
        <p:spPr>
          <a:xfrm>
            <a:off x="5841846" y="329332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4D6F18A0-6AD8-4912-A4BB-F57C5C344AE7}"/>
              </a:ext>
            </a:extLst>
          </p:cNvPr>
          <p:cNvSpPr/>
          <p:nvPr/>
        </p:nvSpPr>
        <p:spPr>
          <a:xfrm>
            <a:off x="4861913" y="280471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6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F422BB9-6A7F-4BD2-9676-A6410BB10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solidFill>
                  <a:schemeClr val="accent2"/>
                </a:solidFill>
              </a:rPr>
              <a:t>Algoritmul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lui</a:t>
            </a:r>
            <a:r>
              <a:rPr lang="en-US" dirty="0">
                <a:solidFill>
                  <a:schemeClr val="accent2"/>
                </a:solidFill>
              </a:rPr>
              <a:t> Kruskal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A61D0B8-8FDE-43F7-AAE0-952163293C76}"/>
              </a:ext>
            </a:extLst>
          </p:cNvPr>
          <p:cNvSpPr/>
          <p:nvPr/>
        </p:nvSpPr>
        <p:spPr bwMode="auto">
          <a:xfrm>
            <a:off x="7410324" y="174574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E6259CB-7C3A-440D-B9C6-CFCA86F52B2C}"/>
              </a:ext>
            </a:extLst>
          </p:cNvPr>
          <p:cNvSpPr/>
          <p:nvPr/>
        </p:nvSpPr>
        <p:spPr bwMode="auto">
          <a:xfrm>
            <a:off x="6477668" y="307096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9215D6D-AEC4-42D2-BA6E-BE865345ADAD}"/>
              </a:ext>
            </a:extLst>
          </p:cNvPr>
          <p:cNvSpPr/>
          <p:nvPr/>
        </p:nvSpPr>
        <p:spPr bwMode="auto">
          <a:xfrm>
            <a:off x="7904036" y="282411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3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2784EC8-90EF-4911-B596-D7A9F219B1FD}"/>
              </a:ext>
            </a:extLst>
          </p:cNvPr>
          <p:cNvSpPr/>
          <p:nvPr/>
        </p:nvSpPr>
        <p:spPr bwMode="auto">
          <a:xfrm>
            <a:off x="6372836" y="2174371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4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DA3A207-BD67-41C1-AB61-078C67E0C605}"/>
              </a:ext>
            </a:extLst>
          </p:cNvPr>
          <p:cNvSpPr/>
          <p:nvPr/>
        </p:nvSpPr>
        <p:spPr bwMode="auto">
          <a:xfrm>
            <a:off x="5567321" y="311260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5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309AEE6-D48D-45B6-A204-DFDAAC81B611}"/>
              </a:ext>
            </a:extLst>
          </p:cNvPr>
          <p:cNvSpPr/>
          <p:nvPr/>
        </p:nvSpPr>
        <p:spPr bwMode="auto">
          <a:xfrm>
            <a:off x="5003022" y="2206538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6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9486A59-3A13-43D7-AB65-E823DAF43242}"/>
              </a:ext>
            </a:extLst>
          </p:cNvPr>
          <p:cNvSpPr/>
          <p:nvPr/>
        </p:nvSpPr>
        <p:spPr bwMode="auto">
          <a:xfrm>
            <a:off x="4225203" y="286574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7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0BD98AC-79D0-4269-83B6-23C5B4783668}"/>
              </a:ext>
            </a:extLst>
          </p:cNvPr>
          <p:cNvSpPr/>
          <p:nvPr/>
        </p:nvSpPr>
        <p:spPr bwMode="auto">
          <a:xfrm>
            <a:off x="3393295" y="210726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8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C2BB258-7F61-47F3-83FF-B2B79C5346B5}"/>
              </a:ext>
            </a:extLst>
          </p:cNvPr>
          <p:cNvSpPr/>
          <p:nvPr/>
        </p:nvSpPr>
        <p:spPr bwMode="auto">
          <a:xfrm>
            <a:off x="2667328" y="302730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9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9C1B811-70F4-43BE-8227-71A98FD546F7}"/>
              </a:ext>
            </a:extLst>
          </p:cNvPr>
          <p:cNvCxnSpPr>
            <a:cxnSpLocks/>
            <a:stCxn id="16" idx="7"/>
            <a:endCxn id="15" idx="3"/>
          </p:cNvCxnSpPr>
          <p:nvPr/>
        </p:nvCxnSpPr>
        <p:spPr bwMode="auto">
          <a:xfrm flipV="1">
            <a:off x="3088739" y="2528672"/>
            <a:ext cx="376859" cy="57093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293B9C4-59B7-496F-8549-F8DD3AF9D3F4}"/>
              </a:ext>
            </a:extLst>
          </p:cNvPr>
          <p:cNvCxnSpPr>
            <a:cxnSpLocks/>
            <a:stCxn id="16" idx="6"/>
            <a:endCxn id="14" idx="2"/>
          </p:cNvCxnSpPr>
          <p:nvPr/>
        </p:nvCxnSpPr>
        <p:spPr bwMode="auto">
          <a:xfrm flipV="1">
            <a:off x="3161041" y="3112604"/>
            <a:ext cx="1064163" cy="1615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DC1FF99-849E-4247-A76C-B02EE7BE3F84}"/>
              </a:ext>
            </a:extLst>
          </p:cNvPr>
          <p:cNvCxnSpPr>
            <a:cxnSpLocks/>
            <a:stCxn id="14" idx="6"/>
            <a:endCxn id="12" idx="2"/>
          </p:cNvCxnSpPr>
          <p:nvPr/>
        </p:nvCxnSpPr>
        <p:spPr bwMode="auto">
          <a:xfrm>
            <a:off x="4718915" y="3112603"/>
            <a:ext cx="84840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2353525-5FF7-43E9-BA27-FA0B44A62FA6}"/>
              </a:ext>
            </a:extLst>
          </p:cNvPr>
          <p:cNvCxnSpPr>
            <a:cxnSpLocks/>
            <a:stCxn id="14" idx="1"/>
            <a:endCxn id="15" idx="5"/>
          </p:cNvCxnSpPr>
          <p:nvPr/>
        </p:nvCxnSpPr>
        <p:spPr bwMode="auto">
          <a:xfrm flipH="1" flipV="1">
            <a:off x="3814705" y="2528673"/>
            <a:ext cx="482800" cy="40937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40EA462-DB64-44AE-9CE7-25B1CB5D5FE5}"/>
              </a:ext>
            </a:extLst>
          </p:cNvPr>
          <p:cNvCxnSpPr>
            <a:cxnSpLocks/>
            <a:stCxn id="12" idx="6"/>
            <a:endCxn id="9" idx="3"/>
          </p:cNvCxnSpPr>
          <p:nvPr/>
        </p:nvCxnSpPr>
        <p:spPr bwMode="auto">
          <a:xfrm>
            <a:off x="6061034" y="3359459"/>
            <a:ext cx="488937" cy="13292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A6ACBE3-A358-4126-8E8B-83550041F3A1}"/>
              </a:ext>
            </a:extLst>
          </p:cNvPr>
          <p:cNvCxnSpPr>
            <a:cxnSpLocks/>
            <a:stCxn id="9" idx="0"/>
            <a:endCxn id="11" idx="4"/>
          </p:cNvCxnSpPr>
          <p:nvPr/>
        </p:nvCxnSpPr>
        <p:spPr bwMode="auto">
          <a:xfrm flipH="1" flipV="1">
            <a:off x="6619692" y="2668083"/>
            <a:ext cx="104832" cy="40288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0EABC46-0ECC-4308-8D40-C8B2CE964074}"/>
              </a:ext>
            </a:extLst>
          </p:cNvPr>
          <p:cNvCxnSpPr>
            <a:cxnSpLocks/>
            <a:stCxn id="11" idx="7"/>
            <a:endCxn id="8" idx="2"/>
          </p:cNvCxnSpPr>
          <p:nvPr/>
        </p:nvCxnSpPr>
        <p:spPr bwMode="auto">
          <a:xfrm flipV="1">
            <a:off x="6794246" y="1992603"/>
            <a:ext cx="616078" cy="2540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F27AFDE-B944-47E3-A205-AE0DF90CBB62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 bwMode="auto">
          <a:xfrm flipH="1">
            <a:off x="6899078" y="2239459"/>
            <a:ext cx="758102" cy="90381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B3C8EC8-C969-4459-838F-03996380ECF8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 bwMode="auto">
          <a:xfrm flipV="1">
            <a:off x="6971380" y="3070969"/>
            <a:ext cx="93265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4145B65-C9C0-4C7F-BA50-A3292FC5D453}"/>
              </a:ext>
            </a:extLst>
          </p:cNvPr>
          <p:cNvCxnSpPr>
            <a:cxnSpLocks/>
            <a:stCxn id="10" idx="0"/>
            <a:endCxn id="8" idx="5"/>
          </p:cNvCxnSpPr>
          <p:nvPr/>
        </p:nvCxnSpPr>
        <p:spPr bwMode="auto">
          <a:xfrm flipH="1" flipV="1">
            <a:off x="7831734" y="2167157"/>
            <a:ext cx="319158" cy="6569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8B6149B4-5D23-4526-BE8A-86B06C5A75CE}"/>
              </a:ext>
            </a:extLst>
          </p:cNvPr>
          <p:cNvSpPr/>
          <p:nvPr/>
        </p:nvSpPr>
        <p:spPr bwMode="auto">
          <a:xfrm>
            <a:off x="4058326" y="358051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11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75569835-BEC0-475C-9A65-BAC9EF1C0503}"/>
              </a:ext>
            </a:extLst>
          </p:cNvPr>
          <p:cNvSpPr/>
          <p:nvPr/>
        </p:nvSpPr>
        <p:spPr bwMode="auto">
          <a:xfrm>
            <a:off x="4065624" y="458902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14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F44D038-2036-4D61-81D8-57BC5E3671CA}"/>
              </a:ext>
            </a:extLst>
          </p:cNvPr>
          <p:cNvSpPr/>
          <p:nvPr/>
        </p:nvSpPr>
        <p:spPr bwMode="auto">
          <a:xfrm>
            <a:off x="8501786" y="358343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15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F862C70-CEA3-4685-8319-B7D3CF9EEA3B}"/>
              </a:ext>
            </a:extLst>
          </p:cNvPr>
          <p:cNvSpPr/>
          <p:nvPr/>
        </p:nvSpPr>
        <p:spPr bwMode="auto">
          <a:xfrm>
            <a:off x="6824240" y="467827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13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D9AFF45C-7426-4848-8132-A5C3DDC04B12}"/>
              </a:ext>
            </a:extLst>
          </p:cNvPr>
          <p:cNvSpPr/>
          <p:nvPr/>
        </p:nvSpPr>
        <p:spPr bwMode="auto">
          <a:xfrm>
            <a:off x="6376974" y="393105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latin typeface="Arial" charset="0"/>
              </a:rPr>
              <a:t>10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659C9AD-1080-4C3A-8C72-A555F0A5216A}"/>
              </a:ext>
            </a:extLst>
          </p:cNvPr>
          <p:cNvSpPr/>
          <p:nvPr/>
        </p:nvSpPr>
        <p:spPr bwMode="auto">
          <a:xfrm>
            <a:off x="5632918" y="464139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12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FDE1BEF-1612-41B6-8299-55E8EF2E397C}"/>
              </a:ext>
            </a:extLst>
          </p:cNvPr>
          <p:cNvCxnSpPr>
            <a:cxnSpLocks/>
            <a:stCxn id="14" idx="4"/>
            <a:endCxn id="28" idx="0"/>
          </p:cNvCxnSpPr>
          <p:nvPr/>
        </p:nvCxnSpPr>
        <p:spPr bwMode="auto">
          <a:xfrm flipH="1">
            <a:off x="4305183" y="3359459"/>
            <a:ext cx="166877" cy="22105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CBA9CB5-6CA6-429C-896E-A79D6330B255}"/>
              </a:ext>
            </a:extLst>
          </p:cNvPr>
          <p:cNvCxnSpPr>
            <a:cxnSpLocks/>
            <a:stCxn id="14" idx="5"/>
            <a:endCxn id="34" idx="1"/>
          </p:cNvCxnSpPr>
          <p:nvPr/>
        </p:nvCxnSpPr>
        <p:spPr bwMode="auto">
          <a:xfrm>
            <a:off x="4646614" y="3287158"/>
            <a:ext cx="1058607" cy="142653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66CA45E-ACAF-4724-8040-378A71E2499B}"/>
              </a:ext>
            </a:extLst>
          </p:cNvPr>
          <p:cNvCxnSpPr>
            <a:cxnSpLocks/>
            <a:stCxn id="28" idx="4"/>
            <a:endCxn id="30" idx="0"/>
          </p:cNvCxnSpPr>
          <p:nvPr/>
        </p:nvCxnSpPr>
        <p:spPr bwMode="auto">
          <a:xfrm>
            <a:off x="4305182" y="4074230"/>
            <a:ext cx="7298" cy="51479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448965F-BD58-4126-80A4-20012DD1D189}"/>
              </a:ext>
            </a:extLst>
          </p:cNvPr>
          <p:cNvCxnSpPr>
            <a:cxnSpLocks/>
            <a:stCxn id="34" idx="7"/>
            <a:endCxn id="33" idx="3"/>
          </p:cNvCxnSpPr>
          <p:nvPr/>
        </p:nvCxnSpPr>
        <p:spPr bwMode="auto">
          <a:xfrm flipV="1">
            <a:off x="6054328" y="4352470"/>
            <a:ext cx="394948" cy="3612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861C38C-382E-4E92-B32D-0427C39679E6}"/>
              </a:ext>
            </a:extLst>
          </p:cNvPr>
          <p:cNvCxnSpPr>
            <a:cxnSpLocks/>
            <a:stCxn id="33" idx="5"/>
            <a:endCxn id="32" idx="0"/>
          </p:cNvCxnSpPr>
          <p:nvPr/>
        </p:nvCxnSpPr>
        <p:spPr bwMode="auto">
          <a:xfrm>
            <a:off x="6798384" y="4352469"/>
            <a:ext cx="272712" cy="32580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9D2EB0D-29B5-438C-883D-FFEB02FECCCD}"/>
              </a:ext>
            </a:extLst>
          </p:cNvPr>
          <p:cNvCxnSpPr>
            <a:cxnSpLocks/>
            <a:stCxn id="32" idx="2"/>
            <a:endCxn id="34" idx="5"/>
          </p:cNvCxnSpPr>
          <p:nvPr/>
        </p:nvCxnSpPr>
        <p:spPr bwMode="auto">
          <a:xfrm flipH="1">
            <a:off x="6054328" y="4925134"/>
            <a:ext cx="769912" cy="1376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BF75897-25E0-42BC-9FDA-9CDBCCF25B21}"/>
              </a:ext>
            </a:extLst>
          </p:cNvPr>
          <p:cNvCxnSpPr>
            <a:cxnSpLocks/>
            <a:stCxn id="31" idx="2"/>
            <a:endCxn id="33" idx="6"/>
          </p:cNvCxnSpPr>
          <p:nvPr/>
        </p:nvCxnSpPr>
        <p:spPr bwMode="auto">
          <a:xfrm flipH="1">
            <a:off x="6870686" y="3830289"/>
            <a:ext cx="1631100" cy="3476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08B85C2-A3EA-4E45-AE83-CE3C28DDD761}"/>
              </a:ext>
            </a:extLst>
          </p:cNvPr>
          <p:cNvCxnSpPr>
            <a:cxnSpLocks/>
            <a:stCxn id="35" idx="4"/>
            <a:endCxn id="31" idx="0"/>
          </p:cNvCxnSpPr>
          <p:nvPr/>
        </p:nvCxnSpPr>
        <p:spPr bwMode="auto">
          <a:xfrm>
            <a:off x="8748642" y="2481138"/>
            <a:ext cx="0" cy="11022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8A496ECE-FB82-4218-A1BF-83BC1F53DED1}"/>
              </a:ext>
            </a:extLst>
          </p:cNvPr>
          <p:cNvCxnSpPr>
            <a:cxnSpLocks/>
            <a:stCxn id="32" idx="6"/>
            <a:endCxn id="31" idx="3"/>
          </p:cNvCxnSpPr>
          <p:nvPr/>
        </p:nvCxnSpPr>
        <p:spPr bwMode="auto">
          <a:xfrm flipV="1">
            <a:off x="7317952" y="4004843"/>
            <a:ext cx="1256136" cy="92029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A698D50D-2A2A-43A9-9E05-6BCE3CB8867B}"/>
              </a:ext>
            </a:extLst>
          </p:cNvPr>
          <p:cNvCxnSpPr>
            <a:cxnSpLocks/>
            <a:stCxn id="8" idx="6"/>
            <a:endCxn id="35" idx="2"/>
          </p:cNvCxnSpPr>
          <p:nvPr/>
        </p:nvCxnSpPr>
        <p:spPr bwMode="auto">
          <a:xfrm>
            <a:off x="7904036" y="1992602"/>
            <a:ext cx="597750" cy="24168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6AC50C09-4211-4160-B5BA-91A016EFB0E2}"/>
              </a:ext>
            </a:extLst>
          </p:cNvPr>
          <p:cNvCxnSpPr>
            <a:cxnSpLocks/>
            <a:stCxn id="9" idx="4"/>
            <a:endCxn id="33" idx="0"/>
          </p:cNvCxnSpPr>
          <p:nvPr/>
        </p:nvCxnSpPr>
        <p:spPr bwMode="auto">
          <a:xfrm flipH="1">
            <a:off x="6623830" y="3564681"/>
            <a:ext cx="100694" cy="36637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29AD7221-6855-490D-9F77-E090BB0B2884}"/>
              </a:ext>
            </a:extLst>
          </p:cNvPr>
          <p:cNvCxnSpPr>
            <a:cxnSpLocks/>
            <a:stCxn id="30" idx="6"/>
            <a:endCxn id="34" idx="2"/>
          </p:cNvCxnSpPr>
          <p:nvPr/>
        </p:nvCxnSpPr>
        <p:spPr bwMode="auto">
          <a:xfrm>
            <a:off x="4559336" y="4835878"/>
            <a:ext cx="1073582" cy="5237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F1325948-2FA1-49D7-8B03-54D04B9F5E37}"/>
              </a:ext>
            </a:extLst>
          </p:cNvPr>
          <p:cNvCxnSpPr>
            <a:cxnSpLocks/>
            <a:stCxn id="30" idx="1"/>
            <a:endCxn id="16" idx="5"/>
          </p:cNvCxnSpPr>
          <p:nvPr/>
        </p:nvCxnSpPr>
        <p:spPr bwMode="auto">
          <a:xfrm flipH="1" flipV="1">
            <a:off x="3088738" y="3448714"/>
            <a:ext cx="1049188" cy="121261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55D00AF-8FD9-46B9-BF79-D23E390679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36251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Rectangle 93">
            <a:extLst>
              <a:ext uri="{FF2B5EF4-FFF2-40B4-BE49-F238E27FC236}">
                <a16:creationId xmlns:a16="http://schemas.microsoft.com/office/drawing/2014/main" id="{E4C1BF2F-2CAF-448C-84CC-D24070B1D843}"/>
              </a:ext>
            </a:extLst>
          </p:cNvPr>
          <p:cNvSpPr/>
          <p:nvPr/>
        </p:nvSpPr>
        <p:spPr>
          <a:xfrm>
            <a:off x="6421148" y="4314042"/>
            <a:ext cx="62191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  <a:r>
              <a:rPr lang="ro-RO" sz="2800" b="1" dirty="0">
                <a:latin typeface="Arial" charset="0"/>
              </a:rPr>
              <a:t>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48C4A364-5B41-43C8-A3AD-4CAFD51010C3}"/>
              </a:ext>
            </a:extLst>
          </p:cNvPr>
          <p:cNvSpPr/>
          <p:nvPr/>
        </p:nvSpPr>
        <p:spPr>
          <a:xfrm>
            <a:off x="6232963" y="4925749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4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9C063DC9-C831-42D3-B66D-7D18CE2E8E4E}"/>
              </a:ext>
            </a:extLst>
          </p:cNvPr>
          <p:cNvSpPr/>
          <p:nvPr/>
        </p:nvSpPr>
        <p:spPr>
          <a:xfrm>
            <a:off x="7867729" y="430569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11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A77072B0-3ADD-4082-B77B-B00383AA4438}"/>
              </a:ext>
            </a:extLst>
          </p:cNvPr>
          <p:cNvSpPr/>
          <p:nvPr/>
        </p:nvSpPr>
        <p:spPr>
          <a:xfrm>
            <a:off x="4718916" y="480119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7D197E47-E4DD-4445-9FA2-57E6305D2C3F}"/>
              </a:ext>
            </a:extLst>
          </p:cNvPr>
          <p:cNvSpPr/>
          <p:nvPr/>
        </p:nvSpPr>
        <p:spPr>
          <a:xfrm>
            <a:off x="4155542" y="404408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0AF62A28-99D6-4C97-8BB7-F0C23FCC68DA}"/>
              </a:ext>
            </a:extLst>
          </p:cNvPr>
          <p:cNvSpPr/>
          <p:nvPr/>
        </p:nvSpPr>
        <p:spPr>
          <a:xfrm>
            <a:off x="4209782" y="327240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C3155509-9BAE-4F37-9E10-2C7BE50346A1}"/>
              </a:ext>
            </a:extLst>
          </p:cNvPr>
          <p:cNvSpPr/>
          <p:nvPr/>
        </p:nvSpPr>
        <p:spPr>
          <a:xfrm>
            <a:off x="3184775" y="402586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782D31DA-5B9E-43A0-8DD6-37C0AF477AE6}"/>
              </a:ext>
            </a:extLst>
          </p:cNvPr>
          <p:cNvSpPr/>
          <p:nvPr/>
        </p:nvSpPr>
        <p:spPr>
          <a:xfrm>
            <a:off x="3326810" y="272602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4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8B663E60-A17F-48B6-8A6B-0DD11CD54235}"/>
              </a:ext>
            </a:extLst>
          </p:cNvPr>
          <p:cNvSpPr/>
          <p:nvPr/>
        </p:nvSpPr>
        <p:spPr>
          <a:xfrm>
            <a:off x="2825910" y="2410568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12F4FE6B-BAD1-4292-928A-B8033B4A4899}"/>
              </a:ext>
            </a:extLst>
          </p:cNvPr>
          <p:cNvSpPr/>
          <p:nvPr/>
        </p:nvSpPr>
        <p:spPr>
          <a:xfrm>
            <a:off x="3784042" y="227016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3A0EB36-C286-45D1-870B-5FDBB37A813E}"/>
              </a:ext>
            </a:extLst>
          </p:cNvPr>
          <p:cNvSpPr/>
          <p:nvPr/>
        </p:nvSpPr>
        <p:spPr bwMode="auto">
          <a:xfrm>
            <a:off x="8501786" y="198742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16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1C5F850E-4DB7-4027-A84F-41FB67CB6E82}"/>
              </a:ext>
            </a:extLst>
          </p:cNvPr>
          <p:cNvSpPr/>
          <p:nvPr/>
        </p:nvSpPr>
        <p:spPr>
          <a:xfrm>
            <a:off x="7978381" y="211862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30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BE394DC2-7CE5-4E5D-8EBF-EB5498655366}"/>
              </a:ext>
            </a:extLst>
          </p:cNvPr>
          <p:cNvSpPr/>
          <p:nvPr/>
        </p:nvSpPr>
        <p:spPr>
          <a:xfrm>
            <a:off x="7538768" y="2346132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3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29E19908-4B1B-4865-A840-3731B95A4B3F}"/>
              </a:ext>
            </a:extLst>
          </p:cNvPr>
          <p:cNvSpPr/>
          <p:nvPr/>
        </p:nvSpPr>
        <p:spPr>
          <a:xfrm>
            <a:off x="6853887" y="228149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7F6F1F3B-6769-464F-8DC4-F8D0EA7D68B1}"/>
              </a:ext>
            </a:extLst>
          </p:cNvPr>
          <p:cNvSpPr/>
          <p:nvPr/>
        </p:nvSpPr>
        <p:spPr>
          <a:xfrm>
            <a:off x="6570020" y="1724532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0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0BDC2F7D-3913-47E8-A09B-52E99DDC1007}"/>
              </a:ext>
            </a:extLst>
          </p:cNvPr>
          <p:cNvSpPr/>
          <p:nvPr/>
        </p:nvSpPr>
        <p:spPr>
          <a:xfrm>
            <a:off x="6190202" y="263962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BF2DF9D8-D7CC-4C1A-9D02-27BA82743C00}"/>
              </a:ext>
            </a:extLst>
          </p:cNvPr>
          <p:cNvSpPr/>
          <p:nvPr/>
        </p:nvSpPr>
        <p:spPr>
          <a:xfrm>
            <a:off x="7081439" y="313052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6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7809CF5B-759F-45DD-AA2E-4010F3CA606E}"/>
              </a:ext>
            </a:extLst>
          </p:cNvPr>
          <p:cNvSpPr/>
          <p:nvPr/>
        </p:nvSpPr>
        <p:spPr>
          <a:xfrm>
            <a:off x="8569619" y="298919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9B807350-0855-42A6-AE90-F8B139166C56}"/>
              </a:ext>
            </a:extLst>
          </p:cNvPr>
          <p:cNvSpPr/>
          <p:nvPr/>
        </p:nvSpPr>
        <p:spPr>
          <a:xfrm>
            <a:off x="7202742" y="3598545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3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23AEE12C-4DB8-4245-884F-33B51B068016}"/>
              </a:ext>
            </a:extLst>
          </p:cNvPr>
          <p:cNvSpPr/>
          <p:nvPr/>
        </p:nvSpPr>
        <p:spPr>
          <a:xfrm>
            <a:off x="6448830" y="354380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5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6F781F29-AE0F-4774-8258-D96A74FB60F8}"/>
              </a:ext>
            </a:extLst>
          </p:cNvPr>
          <p:cNvSpPr/>
          <p:nvPr/>
        </p:nvSpPr>
        <p:spPr>
          <a:xfrm>
            <a:off x="5078934" y="3674038"/>
            <a:ext cx="69039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15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5D2CD746-3465-4657-8760-B4E3AEDA4A4B}"/>
              </a:ext>
            </a:extLst>
          </p:cNvPr>
          <p:cNvSpPr/>
          <p:nvPr/>
        </p:nvSpPr>
        <p:spPr>
          <a:xfrm>
            <a:off x="5798324" y="417655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6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817EDD40-F90B-445D-B095-86516DB5404F}"/>
              </a:ext>
            </a:extLst>
          </p:cNvPr>
          <p:cNvSpPr/>
          <p:nvPr/>
        </p:nvSpPr>
        <p:spPr>
          <a:xfrm>
            <a:off x="5841846" y="329332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4D6F18A0-6AD8-4912-A4BB-F57C5C344AE7}"/>
              </a:ext>
            </a:extLst>
          </p:cNvPr>
          <p:cNvSpPr/>
          <p:nvPr/>
        </p:nvSpPr>
        <p:spPr>
          <a:xfrm>
            <a:off x="4861913" y="280471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6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F422BB9-6A7F-4BD2-9676-A6410BB10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solidFill>
                  <a:schemeClr val="accent2"/>
                </a:solidFill>
              </a:rPr>
              <a:t>Algoritmul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lui</a:t>
            </a:r>
            <a:r>
              <a:rPr lang="en-US" dirty="0">
                <a:solidFill>
                  <a:schemeClr val="accent2"/>
                </a:solidFill>
              </a:rPr>
              <a:t> Kruskal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A61D0B8-8FDE-43F7-AAE0-952163293C76}"/>
              </a:ext>
            </a:extLst>
          </p:cNvPr>
          <p:cNvSpPr/>
          <p:nvPr/>
        </p:nvSpPr>
        <p:spPr bwMode="auto">
          <a:xfrm>
            <a:off x="7410324" y="174574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E6259CB-7C3A-440D-B9C6-CFCA86F52B2C}"/>
              </a:ext>
            </a:extLst>
          </p:cNvPr>
          <p:cNvSpPr/>
          <p:nvPr/>
        </p:nvSpPr>
        <p:spPr bwMode="auto">
          <a:xfrm>
            <a:off x="6477668" y="307096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9215D6D-AEC4-42D2-BA6E-BE865345ADAD}"/>
              </a:ext>
            </a:extLst>
          </p:cNvPr>
          <p:cNvSpPr/>
          <p:nvPr/>
        </p:nvSpPr>
        <p:spPr bwMode="auto">
          <a:xfrm>
            <a:off x="7904036" y="282411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3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2784EC8-90EF-4911-B596-D7A9F219B1FD}"/>
              </a:ext>
            </a:extLst>
          </p:cNvPr>
          <p:cNvSpPr/>
          <p:nvPr/>
        </p:nvSpPr>
        <p:spPr bwMode="auto">
          <a:xfrm>
            <a:off x="6372836" y="2174371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4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DA3A207-BD67-41C1-AB61-078C67E0C605}"/>
              </a:ext>
            </a:extLst>
          </p:cNvPr>
          <p:cNvSpPr/>
          <p:nvPr/>
        </p:nvSpPr>
        <p:spPr bwMode="auto">
          <a:xfrm>
            <a:off x="5567321" y="311260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5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309AEE6-D48D-45B6-A204-DFDAAC81B611}"/>
              </a:ext>
            </a:extLst>
          </p:cNvPr>
          <p:cNvSpPr/>
          <p:nvPr/>
        </p:nvSpPr>
        <p:spPr bwMode="auto">
          <a:xfrm>
            <a:off x="5003022" y="2206538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6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9486A59-3A13-43D7-AB65-E823DAF43242}"/>
              </a:ext>
            </a:extLst>
          </p:cNvPr>
          <p:cNvSpPr/>
          <p:nvPr/>
        </p:nvSpPr>
        <p:spPr bwMode="auto">
          <a:xfrm>
            <a:off x="4225203" y="286574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7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0BD98AC-79D0-4269-83B6-23C5B4783668}"/>
              </a:ext>
            </a:extLst>
          </p:cNvPr>
          <p:cNvSpPr/>
          <p:nvPr/>
        </p:nvSpPr>
        <p:spPr bwMode="auto">
          <a:xfrm>
            <a:off x="3393295" y="210726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8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C2BB258-7F61-47F3-83FF-B2B79C5346B5}"/>
              </a:ext>
            </a:extLst>
          </p:cNvPr>
          <p:cNvSpPr/>
          <p:nvPr/>
        </p:nvSpPr>
        <p:spPr bwMode="auto">
          <a:xfrm>
            <a:off x="2667328" y="302730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9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9C1B811-70F4-43BE-8227-71A98FD546F7}"/>
              </a:ext>
            </a:extLst>
          </p:cNvPr>
          <p:cNvCxnSpPr>
            <a:cxnSpLocks/>
            <a:stCxn id="16" idx="7"/>
            <a:endCxn id="15" idx="3"/>
          </p:cNvCxnSpPr>
          <p:nvPr/>
        </p:nvCxnSpPr>
        <p:spPr bwMode="auto">
          <a:xfrm flipV="1">
            <a:off x="3088739" y="2528672"/>
            <a:ext cx="376859" cy="57093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293B9C4-59B7-496F-8549-F8DD3AF9D3F4}"/>
              </a:ext>
            </a:extLst>
          </p:cNvPr>
          <p:cNvCxnSpPr>
            <a:cxnSpLocks/>
            <a:stCxn id="16" idx="6"/>
            <a:endCxn id="14" idx="2"/>
          </p:cNvCxnSpPr>
          <p:nvPr/>
        </p:nvCxnSpPr>
        <p:spPr bwMode="auto">
          <a:xfrm flipV="1">
            <a:off x="3161041" y="3112604"/>
            <a:ext cx="1064163" cy="1615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DC1FF99-849E-4247-A76C-B02EE7BE3F84}"/>
              </a:ext>
            </a:extLst>
          </p:cNvPr>
          <p:cNvCxnSpPr>
            <a:cxnSpLocks/>
            <a:stCxn id="14" idx="6"/>
            <a:endCxn id="12" idx="2"/>
          </p:cNvCxnSpPr>
          <p:nvPr/>
        </p:nvCxnSpPr>
        <p:spPr bwMode="auto">
          <a:xfrm>
            <a:off x="4718915" y="3112603"/>
            <a:ext cx="84840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2353525-5FF7-43E9-BA27-FA0B44A62FA6}"/>
              </a:ext>
            </a:extLst>
          </p:cNvPr>
          <p:cNvCxnSpPr>
            <a:cxnSpLocks/>
            <a:stCxn id="14" idx="1"/>
            <a:endCxn id="15" idx="5"/>
          </p:cNvCxnSpPr>
          <p:nvPr/>
        </p:nvCxnSpPr>
        <p:spPr bwMode="auto">
          <a:xfrm flipH="1" flipV="1">
            <a:off x="3814705" y="2528673"/>
            <a:ext cx="482800" cy="40937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40EA462-DB64-44AE-9CE7-25B1CB5D5FE5}"/>
              </a:ext>
            </a:extLst>
          </p:cNvPr>
          <p:cNvCxnSpPr>
            <a:cxnSpLocks/>
            <a:stCxn id="12" idx="6"/>
            <a:endCxn id="9" idx="3"/>
          </p:cNvCxnSpPr>
          <p:nvPr/>
        </p:nvCxnSpPr>
        <p:spPr bwMode="auto">
          <a:xfrm>
            <a:off x="6061034" y="3359459"/>
            <a:ext cx="488937" cy="13292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A6ACBE3-A358-4126-8E8B-83550041F3A1}"/>
              </a:ext>
            </a:extLst>
          </p:cNvPr>
          <p:cNvCxnSpPr>
            <a:cxnSpLocks/>
            <a:stCxn id="9" idx="0"/>
            <a:endCxn id="11" idx="4"/>
          </p:cNvCxnSpPr>
          <p:nvPr/>
        </p:nvCxnSpPr>
        <p:spPr bwMode="auto">
          <a:xfrm flipH="1" flipV="1">
            <a:off x="6619692" y="2668083"/>
            <a:ext cx="104832" cy="40288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0EABC46-0ECC-4308-8D40-C8B2CE964074}"/>
              </a:ext>
            </a:extLst>
          </p:cNvPr>
          <p:cNvCxnSpPr>
            <a:cxnSpLocks/>
            <a:stCxn id="11" idx="7"/>
            <a:endCxn id="8" idx="2"/>
          </p:cNvCxnSpPr>
          <p:nvPr/>
        </p:nvCxnSpPr>
        <p:spPr bwMode="auto">
          <a:xfrm flipV="1">
            <a:off x="6794246" y="1992603"/>
            <a:ext cx="616078" cy="2540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F27AFDE-B944-47E3-A205-AE0DF90CBB62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 bwMode="auto">
          <a:xfrm flipH="1">
            <a:off x="6899078" y="2239459"/>
            <a:ext cx="758102" cy="90381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B3C8EC8-C969-4459-838F-03996380ECF8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 bwMode="auto">
          <a:xfrm flipV="1">
            <a:off x="6971380" y="3070969"/>
            <a:ext cx="93265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4145B65-C9C0-4C7F-BA50-A3292FC5D453}"/>
              </a:ext>
            </a:extLst>
          </p:cNvPr>
          <p:cNvCxnSpPr>
            <a:cxnSpLocks/>
            <a:stCxn id="10" idx="0"/>
            <a:endCxn id="8" idx="5"/>
          </p:cNvCxnSpPr>
          <p:nvPr/>
        </p:nvCxnSpPr>
        <p:spPr bwMode="auto">
          <a:xfrm flipH="1" flipV="1">
            <a:off x="7831734" y="2167157"/>
            <a:ext cx="319158" cy="6569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8B6149B4-5D23-4526-BE8A-86B06C5A75CE}"/>
              </a:ext>
            </a:extLst>
          </p:cNvPr>
          <p:cNvSpPr/>
          <p:nvPr/>
        </p:nvSpPr>
        <p:spPr bwMode="auto">
          <a:xfrm>
            <a:off x="4058326" y="358051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11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75569835-BEC0-475C-9A65-BAC9EF1C0503}"/>
              </a:ext>
            </a:extLst>
          </p:cNvPr>
          <p:cNvSpPr/>
          <p:nvPr/>
        </p:nvSpPr>
        <p:spPr bwMode="auto">
          <a:xfrm>
            <a:off x="4065624" y="458902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14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F44D038-2036-4D61-81D8-57BC5E3671CA}"/>
              </a:ext>
            </a:extLst>
          </p:cNvPr>
          <p:cNvSpPr/>
          <p:nvPr/>
        </p:nvSpPr>
        <p:spPr bwMode="auto">
          <a:xfrm>
            <a:off x="8501786" y="358343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15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F862C70-CEA3-4685-8319-B7D3CF9EEA3B}"/>
              </a:ext>
            </a:extLst>
          </p:cNvPr>
          <p:cNvSpPr/>
          <p:nvPr/>
        </p:nvSpPr>
        <p:spPr bwMode="auto">
          <a:xfrm>
            <a:off x="6824240" y="467827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13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D9AFF45C-7426-4848-8132-A5C3DDC04B12}"/>
              </a:ext>
            </a:extLst>
          </p:cNvPr>
          <p:cNvSpPr/>
          <p:nvPr/>
        </p:nvSpPr>
        <p:spPr bwMode="auto">
          <a:xfrm>
            <a:off x="6376974" y="393105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latin typeface="Arial" charset="0"/>
              </a:rPr>
              <a:t>10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659C9AD-1080-4C3A-8C72-A555F0A5216A}"/>
              </a:ext>
            </a:extLst>
          </p:cNvPr>
          <p:cNvSpPr/>
          <p:nvPr/>
        </p:nvSpPr>
        <p:spPr bwMode="auto">
          <a:xfrm>
            <a:off x="5632918" y="464139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12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FDE1BEF-1612-41B6-8299-55E8EF2E397C}"/>
              </a:ext>
            </a:extLst>
          </p:cNvPr>
          <p:cNvCxnSpPr>
            <a:cxnSpLocks/>
            <a:stCxn id="14" idx="4"/>
            <a:endCxn id="28" idx="0"/>
          </p:cNvCxnSpPr>
          <p:nvPr/>
        </p:nvCxnSpPr>
        <p:spPr bwMode="auto">
          <a:xfrm flipH="1">
            <a:off x="4305183" y="3359459"/>
            <a:ext cx="166877" cy="22105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CBA9CB5-6CA6-429C-896E-A79D6330B255}"/>
              </a:ext>
            </a:extLst>
          </p:cNvPr>
          <p:cNvCxnSpPr>
            <a:cxnSpLocks/>
            <a:stCxn id="14" idx="5"/>
            <a:endCxn id="34" idx="1"/>
          </p:cNvCxnSpPr>
          <p:nvPr/>
        </p:nvCxnSpPr>
        <p:spPr bwMode="auto">
          <a:xfrm>
            <a:off x="4646614" y="3287158"/>
            <a:ext cx="1058607" cy="142653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66CA45E-ACAF-4724-8040-378A71E2499B}"/>
              </a:ext>
            </a:extLst>
          </p:cNvPr>
          <p:cNvCxnSpPr>
            <a:cxnSpLocks/>
            <a:stCxn id="28" idx="4"/>
            <a:endCxn id="30" idx="0"/>
          </p:cNvCxnSpPr>
          <p:nvPr/>
        </p:nvCxnSpPr>
        <p:spPr bwMode="auto">
          <a:xfrm>
            <a:off x="4305182" y="4074230"/>
            <a:ext cx="7298" cy="51479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448965F-BD58-4126-80A4-20012DD1D189}"/>
              </a:ext>
            </a:extLst>
          </p:cNvPr>
          <p:cNvCxnSpPr>
            <a:cxnSpLocks/>
            <a:stCxn id="34" idx="7"/>
            <a:endCxn id="33" idx="3"/>
          </p:cNvCxnSpPr>
          <p:nvPr/>
        </p:nvCxnSpPr>
        <p:spPr bwMode="auto">
          <a:xfrm flipV="1">
            <a:off x="6054328" y="4352470"/>
            <a:ext cx="394948" cy="3612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861C38C-382E-4E92-B32D-0427C39679E6}"/>
              </a:ext>
            </a:extLst>
          </p:cNvPr>
          <p:cNvCxnSpPr>
            <a:cxnSpLocks/>
            <a:stCxn id="33" idx="5"/>
            <a:endCxn id="32" idx="0"/>
          </p:cNvCxnSpPr>
          <p:nvPr/>
        </p:nvCxnSpPr>
        <p:spPr bwMode="auto">
          <a:xfrm>
            <a:off x="6798384" y="4352469"/>
            <a:ext cx="272712" cy="32580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9D2EB0D-29B5-438C-883D-FFEB02FECCCD}"/>
              </a:ext>
            </a:extLst>
          </p:cNvPr>
          <p:cNvCxnSpPr>
            <a:cxnSpLocks/>
            <a:stCxn id="32" idx="2"/>
            <a:endCxn id="34" idx="5"/>
          </p:cNvCxnSpPr>
          <p:nvPr/>
        </p:nvCxnSpPr>
        <p:spPr bwMode="auto">
          <a:xfrm flipH="1">
            <a:off x="6054328" y="4925134"/>
            <a:ext cx="769912" cy="1376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BF75897-25E0-42BC-9FDA-9CDBCCF25B21}"/>
              </a:ext>
            </a:extLst>
          </p:cNvPr>
          <p:cNvCxnSpPr>
            <a:cxnSpLocks/>
            <a:stCxn id="31" idx="2"/>
            <a:endCxn id="33" idx="6"/>
          </p:cNvCxnSpPr>
          <p:nvPr/>
        </p:nvCxnSpPr>
        <p:spPr bwMode="auto">
          <a:xfrm flipH="1">
            <a:off x="6870686" y="3830289"/>
            <a:ext cx="1631100" cy="3476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08B85C2-A3EA-4E45-AE83-CE3C28DDD761}"/>
              </a:ext>
            </a:extLst>
          </p:cNvPr>
          <p:cNvCxnSpPr>
            <a:cxnSpLocks/>
            <a:stCxn id="35" idx="4"/>
            <a:endCxn id="31" idx="0"/>
          </p:cNvCxnSpPr>
          <p:nvPr/>
        </p:nvCxnSpPr>
        <p:spPr bwMode="auto">
          <a:xfrm>
            <a:off x="8748642" y="2481138"/>
            <a:ext cx="0" cy="11022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8A496ECE-FB82-4218-A1BF-83BC1F53DED1}"/>
              </a:ext>
            </a:extLst>
          </p:cNvPr>
          <p:cNvCxnSpPr>
            <a:cxnSpLocks/>
            <a:stCxn id="32" idx="6"/>
            <a:endCxn id="31" idx="3"/>
          </p:cNvCxnSpPr>
          <p:nvPr/>
        </p:nvCxnSpPr>
        <p:spPr bwMode="auto">
          <a:xfrm flipV="1">
            <a:off x="7317952" y="4004843"/>
            <a:ext cx="1256136" cy="92029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A698D50D-2A2A-43A9-9E05-6BCE3CB8867B}"/>
              </a:ext>
            </a:extLst>
          </p:cNvPr>
          <p:cNvCxnSpPr>
            <a:cxnSpLocks/>
            <a:stCxn id="8" idx="6"/>
            <a:endCxn id="35" idx="2"/>
          </p:cNvCxnSpPr>
          <p:nvPr/>
        </p:nvCxnSpPr>
        <p:spPr bwMode="auto">
          <a:xfrm>
            <a:off x="7904036" y="1992602"/>
            <a:ext cx="597750" cy="24168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6AC50C09-4211-4160-B5BA-91A016EFB0E2}"/>
              </a:ext>
            </a:extLst>
          </p:cNvPr>
          <p:cNvCxnSpPr>
            <a:cxnSpLocks/>
            <a:stCxn id="9" idx="4"/>
            <a:endCxn id="33" idx="0"/>
          </p:cNvCxnSpPr>
          <p:nvPr/>
        </p:nvCxnSpPr>
        <p:spPr bwMode="auto">
          <a:xfrm flipH="1">
            <a:off x="6623830" y="3564681"/>
            <a:ext cx="100694" cy="36637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29AD7221-6855-490D-9F77-E090BB0B2884}"/>
              </a:ext>
            </a:extLst>
          </p:cNvPr>
          <p:cNvCxnSpPr>
            <a:cxnSpLocks/>
            <a:stCxn id="30" idx="6"/>
            <a:endCxn id="34" idx="2"/>
          </p:cNvCxnSpPr>
          <p:nvPr/>
        </p:nvCxnSpPr>
        <p:spPr bwMode="auto">
          <a:xfrm>
            <a:off x="4559336" y="4835878"/>
            <a:ext cx="1073582" cy="5237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F1325948-2FA1-49D7-8B03-54D04B9F5E37}"/>
              </a:ext>
            </a:extLst>
          </p:cNvPr>
          <p:cNvCxnSpPr>
            <a:cxnSpLocks/>
            <a:stCxn id="30" idx="1"/>
            <a:endCxn id="16" idx="5"/>
          </p:cNvCxnSpPr>
          <p:nvPr/>
        </p:nvCxnSpPr>
        <p:spPr bwMode="auto">
          <a:xfrm flipH="1" flipV="1">
            <a:off x="3088738" y="3448714"/>
            <a:ext cx="1049188" cy="121261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CDEE2E2-3E91-4B04-AD29-1491431613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83636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Rectangle 93">
            <a:extLst>
              <a:ext uri="{FF2B5EF4-FFF2-40B4-BE49-F238E27FC236}">
                <a16:creationId xmlns:a16="http://schemas.microsoft.com/office/drawing/2014/main" id="{E4C1BF2F-2CAF-448C-84CC-D24070B1D843}"/>
              </a:ext>
            </a:extLst>
          </p:cNvPr>
          <p:cNvSpPr/>
          <p:nvPr/>
        </p:nvSpPr>
        <p:spPr>
          <a:xfrm>
            <a:off x="6421148" y="4314042"/>
            <a:ext cx="62191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  <a:r>
              <a:rPr lang="ro-RO" sz="2800" b="1" dirty="0">
                <a:latin typeface="Arial" charset="0"/>
              </a:rPr>
              <a:t>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48C4A364-5B41-43C8-A3AD-4CAFD51010C3}"/>
              </a:ext>
            </a:extLst>
          </p:cNvPr>
          <p:cNvSpPr/>
          <p:nvPr/>
        </p:nvSpPr>
        <p:spPr>
          <a:xfrm>
            <a:off x="6232963" y="4925749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4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9C063DC9-C831-42D3-B66D-7D18CE2E8E4E}"/>
              </a:ext>
            </a:extLst>
          </p:cNvPr>
          <p:cNvSpPr/>
          <p:nvPr/>
        </p:nvSpPr>
        <p:spPr>
          <a:xfrm>
            <a:off x="7867729" y="430569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11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A77072B0-3ADD-4082-B77B-B00383AA4438}"/>
              </a:ext>
            </a:extLst>
          </p:cNvPr>
          <p:cNvSpPr/>
          <p:nvPr/>
        </p:nvSpPr>
        <p:spPr>
          <a:xfrm>
            <a:off x="4718916" y="480119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7D197E47-E4DD-4445-9FA2-57E6305D2C3F}"/>
              </a:ext>
            </a:extLst>
          </p:cNvPr>
          <p:cNvSpPr/>
          <p:nvPr/>
        </p:nvSpPr>
        <p:spPr>
          <a:xfrm>
            <a:off x="4155542" y="404408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0AF62A28-99D6-4C97-8BB7-F0C23FCC68DA}"/>
              </a:ext>
            </a:extLst>
          </p:cNvPr>
          <p:cNvSpPr/>
          <p:nvPr/>
        </p:nvSpPr>
        <p:spPr>
          <a:xfrm>
            <a:off x="4209782" y="327240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C3155509-9BAE-4F37-9E10-2C7BE50346A1}"/>
              </a:ext>
            </a:extLst>
          </p:cNvPr>
          <p:cNvSpPr/>
          <p:nvPr/>
        </p:nvSpPr>
        <p:spPr>
          <a:xfrm>
            <a:off x="3184775" y="402586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782D31DA-5B9E-43A0-8DD6-37C0AF477AE6}"/>
              </a:ext>
            </a:extLst>
          </p:cNvPr>
          <p:cNvSpPr/>
          <p:nvPr/>
        </p:nvSpPr>
        <p:spPr>
          <a:xfrm>
            <a:off x="3326810" y="272602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4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8B663E60-A17F-48B6-8A6B-0DD11CD54235}"/>
              </a:ext>
            </a:extLst>
          </p:cNvPr>
          <p:cNvSpPr/>
          <p:nvPr/>
        </p:nvSpPr>
        <p:spPr>
          <a:xfrm>
            <a:off x="2825910" y="2410568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12F4FE6B-BAD1-4292-928A-B8033B4A4899}"/>
              </a:ext>
            </a:extLst>
          </p:cNvPr>
          <p:cNvSpPr/>
          <p:nvPr/>
        </p:nvSpPr>
        <p:spPr>
          <a:xfrm>
            <a:off x="3784042" y="227016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3A0EB36-C286-45D1-870B-5FDBB37A813E}"/>
              </a:ext>
            </a:extLst>
          </p:cNvPr>
          <p:cNvSpPr/>
          <p:nvPr/>
        </p:nvSpPr>
        <p:spPr bwMode="auto">
          <a:xfrm>
            <a:off x="8501786" y="198742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16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1C5F850E-4DB7-4027-A84F-41FB67CB6E82}"/>
              </a:ext>
            </a:extLst>
          </p:cNvPr>
          <p:cNvSpPr/>
          <p:nvPr/>
        </p:nvSpPr>
        <p:spPr>
          <a:xfrm>
            <a:off x="7978381" y="211862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30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BE394DC2-7CE5-4E5D-8EBF-EB5498655366}"/>
              </a:ext>
            </a:extLst>
          </p:cNvPr>
          <p:cNvSpPr/>
          <p:nvPr/>
        </p:nvSpPr>
        <p:spPr>
          <a:xfrm>
            <a:off x="7538768" y="2346132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3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29E19908-4B1B-4865-A840-3731B95A4B3F}"/>
              </a:ext>
            </a:extLst>
          </p:cNvPr>
          <p:cNvSpPr/>
          <p:nvPr/>
        </p:nvSpPr>
        <p:spPr>
          <a:xfrm>
            <a:off x="6853887" y="228149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7F6F1F3B-6769-464F-8DC4-F8D0EA7D68B1}"/>
              </a:ext>
            </a:extLst>
          </p:cNvPr>
          <p:cNvSpPr/>
          <p:nvPr/>
        </p:nvSpPr>
        <p:spPr>
          <a:xfrm>
            <a:off x="6570020" y="1724532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0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0BDC2F7D-3913-47E8-A09B-52E99DDC1007}"/>
              </a:ext>
            </a:extLst>
          </p:cNvPr>
          <p:cNvSpPr/>
          <p:nvPr/>
        </p:nvSpPr>
        <p:spPr>
          <a:xfrm>
            <a:off x="6190202" y="263962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BF2DF9D8-D7CC-4C1A-9D02-27BA82743C00}"/>
              </a:ext>
            </a:extLst>
          </p:cNvPr>
          <p:cNvSpPr/>
          <p:nvPr/>
        </p:nvSpPr>
        <p:spPr>
          <a:xfrm>
            <a:off x="7081439" y="313052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6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7809CF5B-759F-45DD-AA2E-4010F3CA606E}"/>
              </a:ext>
            </a:extLst>
          </p:cNvPr>
          <p:cNvSpPr/>
          <p:nvPr/>
        </p:nvSpPr>
        <p:spPr>
          <a:xfrm>
            <a:off x="8569619" y="298919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9B807350-0855-42A6-AE90-F8B139166C56}"/>
              </a:ext>
            </a:extLst>
          </p:cNvPr>
          <p:cNvSpPr/>
          <p:nvPr/>
        </p:nvSpPr>
        <p:spPr>
          <a:xfrm>
            <a:off x="7202742" y="3598545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3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23AEE12C-4DB8-4245-884F-33B51B068016}"/>
              </a:ext>
            </a:extLst>
          </p:cNvPr>
          <p:cNvSpPr/>
          <p:nvPr/>
        </p:nvSpPr>
        <p:spPr>
          <a:xfrm>
            <a:off x="6448830" y="354380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5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6F781F29-AE0F-4774-8258-D96A74FB60F8}"/>
              </a:ext>
            </a:extLst>
          </p:cNvPr>
          <p:cNvSpPr/>
          <p:nvPr/>
        </p:nvSpPr>
        <p:spPr>
          <a:xfrm>
            <a:off x="5078934" y="3674038"/>
            <a:ext cx="69039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15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5D2CD746-3465-4657-8760-B4E3AEDA4A4B}"/>
              </a:ext>
            </a:extLst>
          </p:cNvPr>
          <p:cNvSpPr/>
          <p:nvPr/>
        </p:nvSpPr>
        <p:spPr>
          <a:xfrm>
            <a:off x="5798324" y="417655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6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817EDD40-F90B-445D-B095-86516DB5404F}"/>
              </a:ext>
            </a:extLst>
          </p:cNvPr>
          <p:cNvSpPr/>
          <p:nvPr/>
        </p:nvSpPr>
        <p:spPr>
          <a:xfrm>
            <a:off x="5841846" y="329332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4D6F18A0-6AD8-4912-A4BB-F57C5C344AE7}"/>
              </a:ext>
            </a:extLst>
          </p:cNvPr>
          <p:cNvSpPr/>
          <p:nvPr/>
        </p:nvSpPr>
        <p:spPr>
          <a:xfrm>
            <a:off x="4861913" y="280471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6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F422BB9-6A7F-4BD2-9676-A6410BB10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solidFill>
                  <a:schemeClr val="accent2"/>
                </a:solidFill>
              </a:rPr>
              <a:t>Algoritmul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lui</a:t>
            </a:r>
            <a:r>
              <a:rPr lang="en-US" dirty="0">
                <a:solidFill>
                  <a:schemeClr val="accent2"/>
                </a:solidFill>
              </a:rPr>
              <a:t> Kruskal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A61D0B8-8FDE-43F7-AAE0-952163293C76}"/>
              </a:ext>
            </a:extLst>
          </p:cNvPr>
          <p:cNvSpPr/>
          <p:nvPr/>
        </p:nvSpPr>
        <p:spPr bwMode="auto">
          <a:xfrm>
            <a:off x="7410324" y="174574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E6259CB-7C3A-440D-B9C6-CFCA86F52B2C}"/>
              </a:ext>
            </a:extLst>
          </p:cNvPr>
          <p:cNvSpPr/>
          <p:nvPr/>
        </p:nvSpPr>
        <p:spPr bwMode="auto">
          <a:xfrm>
            <a:off x="6477668" y="307096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9215D6D-AEC4-42D2-BA6E-BE865345ADAD}"/>
              </a:ext>
            </a:extLst>
          </p:cNvPr>
          <p:cNvSpPr/>
          <p:nvPr/>
        </p:nvSpPr>
        <p:spPr bwMode="auto">
          <a:xfrm>
            <a:off x="7904036" y="282411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3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2784EC8-90EF-4911-B596-D7A9F219B1FD}"/>
              </a:ext>
            </a:extLst>
          </p:cNvPr>
          <p:cNvSpPr/>
          <p:nvPr/>
        </p:nvSpPr>
        <p:spPr bwMode="auto">
          <a:xfrm>
            <a:off x="6372836" y="2174371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4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DA3A207-BD67-41C1-AB61-078C67E0C605}"/>
              </a:ext>
            </a:extLst>
          </p:cNvPr>
          <p:cNvSpPr/>
          <p:nvPr/>
        </p:nvSpPr>
        <p:spPr bwMode="auto">
          <a:xfrm>
            <a:off x="5567321" y="311260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5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309AEE6-D48D-45B6-A204-DFDAAC81B611}"/>
              </a:ext>
            </a:extLst>
          </p:cNvPr>
          <p:cNvSpPr/>
          <p:nvPr/>
        </p:nvSpPr>
        <p:spPr bwMode="auto">
          <a:xfrm>
            <a:off x="5003022" y="2206538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6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9486A59-3A13-43D7-AB65-E823DAF43242}"/>
              </a:ext>
            </a:extLst>
          </p:cNvPr>
          <p:cNvSpPr/>
          <p:nvPr/>
        </p:nvSpPr>
        <p:spPr bwMode="auto">
          <a:xfrm>
            <a:off x="4225203" y="286574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7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0BD98AC-79D0-4269-83B6-23C5B4783668}"/>
              </a:ext>
            </a:extLst>
          </p:cNvPr>
          <p:cNvSpPr/>
          <p:nvPr/>
        </p:nvSpPr>
        <p:spPr bwMode="auto">
          <a:xfrm>
            <a:off x="3393295" y="210726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8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C2BB258-7F61-47F3-83FF-B2B79C5346B5}"/>
              </a:ext>
            </a:extLst>
          </p:cNvPr>
          <p:cNvSpPr/>
          <p:nvPr/>
        </p:nvSpPr>
        <p:spPr bwMode="auto">
          <a:xfrm>
            <a:off x="2667328" y="302730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9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9C1B811-70F4-43BE-8227-71A98FD546F7}"/>
              </a:ext>
            </a:extLst>
          </p:cNvPr>
          <p:cNvCxnSpPr>
            <a:cxnSpLocks/>
            <a:stCxn id="16" idx="7"/>
            <a:endCxn id="15" idx="3"/>
          </p:cNvCxnSpPr>
          <p:nvPr/>
        </p:nvCxnSpPr>
        <p:spPr bwMode="auto">
          <a:xfrm flipV="1">
            <a:off x="3088739" y="2528672"/>
            <a:ext cx="376859" cy="57093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293B9C4-59B7-496F-8549-F8DD3AF9D3F4}"/>
              </a:ext>
            </a:extLst>
          </p:cNvPr>
          <p:cNvCxnSpPr>
            <a:cxnSpLocks/>
            <a:stCxn id="16" idx="6"/>
            <a:endCxn id="14" idx="2"/>
          </p:cNvCxnSpPr>
          <p:nvPr/>
        </p:nvCxnSpPr>
        <p:spPr bwMode="auto">
          <a:xfrm flipV="1">
            <a:off x="3161041" y="3112604"/>
            <a:ext cx="1064163" cy="1615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DC1FF99-849E-4247-A76C-B02EE7BE3F84}"/>
              </a:ext>
            </a:extLst>
          </p:cNvPr>
          <p:cNvCxnSpPr>
            <a:cxnSpLocks/>
            <a:stCxn id="14" idx="6"/>
            <a:endCxn id="12" idx="2"/>
          </p:cNvCxnSpPr>
          <p:nvPr/>
        </p:nvCxnSpPr>
        <p:spPr bwMode="auto">
          <a:xfrm>
            <a:off x="4718915" y="3112603"/>
            <a:ext cx="84840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2353525-5FF7-43E9-BA27-FA0B44A62FA6}"/>
              </a:ext>
            </a:extLst>
          </p:cNvPr>
          <p:cNvCxnSpPr>
            <a:cxnSpLocks/>
            <a:stCxn id="14" idx="1"/>
            <a:endCxn id="15" idx="5"/>
          </p:cNvCxnSpPr>
          <p:nvPr/>
        </p:nvCxnSpPr>
        <p:spPr bwMode="auto">
          <a:xfrm flipH="1" flipV="1">
            <a:off x="3814705" y="2528673"/>
            <a:ext cx="482800" cy="40937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40EA462-DB64-44AE-9CE7-25B1CB5D5FE5}"/>
              </a:ext>
            </a:extLst>
          </p:cNvPr>
          <p:cNvCxnSpPr>
            <a:cxnSpLocks/>
            <a:stCxn id="12" idx="6"/>
            <a:endCxn id="9" idx="3"/>
          </p:cNvCxnSpPr>
          <p:nvPr/>
        </p:nvCxnSpPr>
        <p:spPr bwMode="auto">
          <a:xfrm>
            <a:off x="6061034" y="3359459"/>
            <a:ext cx="488937" cy="13292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A6ACBE3-A358-4126-8E8B-83550041F3A1}"/>
              </a:ext>
            </a:extLst>
          </p:cNvPr>
          <p:cNvCxnSpPr>
            <a:cxnSpLocks/>
            <a:stCxn id="9" idx="0"/>
            <a:endCxn id="11" idx="4"/>
          </p:cNvCxnSpPr>
          <p:nvPr/>
        </p:nvCxnSpPr>
        <p:spPr bwMode="auto">
          <a:xfrm flipH="1" flipV="1">
            <a:off x="6619692" y="2668083"/>
            <a:ext cx="104832" cy="40288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0EABC46-0ECC-4308-8D40-C8B2CE964074}"/>
              </a:ext>
            </a:extLst>
          </p:cNvPr>
          <p:cNvCxnSpPr>
            <a:cxnSpLocks/>
            <a:stCxn id="11" idx="7"/>
            <a:endCxn id="8" idx="2"/>
          </p:cNvCxnSpPr>
          <p:nvPr/>
        </p:nvCxnSpPr>
        <p:spPr bwMode="auto">
          <a:xfrm flipV="1">
            <a:off x="6794246" y="1992603"/>
            <a:ext cx="616078" cy="2540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F27AFDE-B944-47E3-A205-AE0DF90CBB62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 bwMode="auto">
          <a:xfrm flipH="1">
            <a:off x="6899078" y="2239459"/>
            <a:ext cx="758102" cy="90381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B3C8EC8-C969-4459-838F-03996380ECF8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 bwMode="auto">
          <a:xfrm flipV="1">
            <a:off x="6971380" y="3070969"/>
            <a:ext cx="93265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4145B65-C9C0-4C7F-BA50-A3292FC5D453}"/>
              </a:ext>
            </a:extLst>
          </p:cNvPr>
          <p:cNvCxnSpPr>
            <a:cxnSpLocks/>
            <a:stCxn id="10" idx="0"/>
            <a:endCxn id="8" idx="5"/>
          </p:cNvCxnSpPr>
          <p:nvPr/>
        </p:nvCxnSpPr>
        <p:spPr bwMode="auto">
          <a:xfrm flipH="1" flipV="1">
            <a:off x="7831734" y="2167157"/>
            <a:ext cx="319158" cy="6569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8B6149B4-5D23-4526-BE8A-86B06C5A75CE}"/>
              </a:ext>
            </a:extLst>
          </p:cNvPr>
          <p:cNvSpPr/>
          <p:nvPr/>
        </p:nvSpPr>
        <p:spPr bwMode="auto">
          <a:xfrm>
            <a:off x="4058326" y="358051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11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75569835-BEC0-475C-9A65-BAC9EF1C0503}"/>
              </a:ext>
            </a:extLst>
          </p:cNvPr>
          <p:cNvSpPr/>
          <p:nvPr/>
        </p:nvSpPr>
        <p:spPr bwMode="auto">
          <a:xfrm>
            <a:off x="4065624" y="458902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14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F44D038-2036-4D61-81D8-57BC5E3671CA}"/>
              </a:ext>
            </a:extLst>
          </p:cNvPr>
          <p:cNvSpPr/>
          <p:nvPr/>
        </p:nvSpPr>
        <p:spPr bwMode="auto">
          <a:xfrm>
            <a:off x="8501786" y="358343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15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F862C70-CEA3-4685-8319-B7D3CF9EEA3B}"/>
              </a:ext>
            </a:extLst>
          </p:cNvPr>
          <p:cNvSpPr/>
          <p:nvPr/>
        </p:nvSpPr>
        <p:spPr bwMode="auto">
          <a:xfrm>
            <a:off x="6824240" y="467827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13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D9AFF45C-7426-4848-8132-A5C3DDC04B12}"/>
              </a:ext>
            </a:extLst>
          </p:cNvPr>
          <p:cNvSpPr/>
          <p:nvPr/>
        </p:nvSpPr>
        <p:spPr bwMode="auto">
          <a:xfrm>
            <a:off x="6376974" y="393105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latin typeface="Arial" charset="0"/>
              </a:rPr>
              <a:t>10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659C9AD-1080-4C3A-8C72-A555F0A5216A}"/>
              </a:ext>
            </a:extLst>
          </p:cNvPr>
          <p:cNvSpPr/>
          <p:nvPr/>
        </p:nvSpPr>
        <p:spPr bwMode="auto">
          <a:xfrm>
            <a:off x="5632918" y="464139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12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FDE1BEF-1612-41B6-8299-55E8EF2E397C}"/>
              </a:ext>
            </a:extLst>
          </p:cNvPr>
          <p:cNvCxnSpPr>
            <a:cxnSpLocks/>
            <a:stCxn id="14" idx="4"/>
            <a:endCxn id="28" idx="0"/>
          </p:cNvCxnSpPr>
          <p:nvPr/>
        </p:nvCxnSpPr>
        <p:spPr bwMode="auto">
          <a:xfrm flipH="1">
            <a:off x="4305183" y="3359459"/>
            <a:ext cx="166877" cy="22105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CBA9CB5-6CA6-429C-896E-A79D6330B255}"/>
              </a:ext>
            </a:extLst>
          </p:cNvPr>
          <p:cNvCxnSpPr>
            <a:cxnSpLocks/>
            <a:stCxn id="14" idx="5"/>
            <a:endCxn id="34" idx="1"/>
          </p:cNvCxnSpPr>
          <p:nvPr/>
        </p:nvCxnSpPr>
        <p:spPr bwMode="auto">
          <a:xfrm>
            <a:off x="4646614" y="3287158"/>
            <a:ext cx="1058607" cy="142653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66CA45E-ACAF-4724-8040-378A71E2499B}"/>
              </a:ext>
            </a:extLst>
          </p:cNvPr>
          <p:cNvCxnSpPr>
            <a:cxnSpLocks/>
            <a:stCxn id="28" idx="4"/>
            <a:endCxn id="30" idx="0"/>
          </p:cNvCxnSpPr>
          <p:nvPr/>
        </p:nvCxnSpPr>
        <p:spPr bwMode="auto">
          <a:xfrm>
            <a:off x="4305182" y="4074230"/>
            <a:ext cx="7298" cy="51479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448965F-BD58-4126-80A4-20012DD1D189}"/>
              </a:ext>
            </a:extLst>
          </p:cNvPr>
          <p:cNvCxnSpPr>
            <a:cxnSpLocks/>
            <a:stCxn id="34" idx="7"/>
            <a:endCxn id="33" idx="3"/>
          </p:cNvCxnSpPr>
          <p:nvPr/>
        </p:nvCxnSpPr>
        <p:spPr bwMode="auto">
          <a:xfrm flipV="1">
            <a:off x="6054328" y="4352470"/>
            <a:ext cx="394948" cy="3612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861C38C-382E-4E92-B32D-0427C39679E6}"/>
              </a:ext>
            </a:extLst>
          </p:cNvPr>
          <p:cNvCxnSpPr>
            <a:cxnSpLocks/>
            <a:stCxn id="33" idx="5"/>
            <a:endCxn id="32" idx="0"/>
          </p:cNvCxnSpPr>
          <p:nvPr/>
        </p:nvCxnSpPr>
        <p:spPr bwMode="auto">
          <a:xfrm>
            <a:off x="6798384" y="4352469"/>
            <a:ext cx="272712" cy="32580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9D2EB0D-29B5-438C-883D-FFEB02FECCCD}"/>
              </a:ext>
            </a:extLst>
          </p:cNvPr>
          <p:cNvCxnSpPr>
            <a:cxnSpLocks/>
            <a:stCxn id="32" idx="2"/>
            <a:endCxn id="34" idx="5"/>
          </p:cNvCxnSpPr>
          <p:nvPr/>
        </p:nvCxnSpPr>
        <p:spPr bwMode="auto">
          <a:xfrm flipH="1">
            <a:off x="6054328" y="4925134"/>
            <a:ext cx="769912" cy="1376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BF75897-25E0-42BC-9FDA-9CDBCCF25B21}"/>
              </a:ext>
            </a:extLst>
          </p:cNvPr>
          <p:cNvCxnSpPr>
            <a:cxnSpLocks/>
            <a:stCxn id="31" idx="2"/>
            <a:endCxn id="33" idx="6"/>
          </p:cNvCxnSpPr>
          <p:nvPr/>
        </p:nvCxnSpPr>
        <p:spPr bwMode="auto">
          <a:xfrm flipH="1">
            <a:off x="6870686" y="3830289"/>
            <a:ext cx="1631100" cy="3476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08B85C2-A3EA-4E45-AE83-CE3C28DDD761}"/>
              </a:ext>
            </a:extLst>
          </p:cNvPr>
          <p:cNvCxnSpPr>
            <a:cxnSpLocks/>
            <a:stCxn id="35" idx="4"/>
            <a:endCxn id="31" idx="0"/>
          </p:cNvCxnSpPr>
          <p:nvPr/>
        </p:nvCxnSpPr>
        <p:spPr bwMode="auto">
          <a:xfrm>
            <a:off x="8748642" y="2481138"/>
            <a:ext cx="0" cy="11022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8A496ECE-FB82-4218-A1BF-83BC1F53DED1}"/>
              </a:ext>
            </a:extLst>
          </p:cNvPr>
          <p:cNvCxnSpPr>
            <a:cxnSpLocks/>
            <a:stCxn id="32" idx="6"/>
            <a:endCxn id="31" idx="3"/>
          </p:cNvCxnSpPr>
          <p:nvPr/>
        </p:nvCxnSpPr>
        <p:spPr bwMode="auto">
          <a:xfrm flipV="1">
            <a:off x="7317952" y="4004843"/>
            <a:ext cx="1256136" cy="92029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A698D50D-2A2A-43A9-9E05-6BCE3CB8867B}"/>
              </a:ext>
            </a:extLst>
          </p:cNvPr>
          <p:cNvCxnSpPr>
            <a:cxnSpLocks/>
            <a:stCxn id="8" idx="6"/>
            <a:endCxn id="35" idx="2"/>
          </p:cNvCxnSpPr>
          <p:nvPr/>
        </p:nvCxnSpPr>
        <p:spPr bwMode="auto">
          <a:xfrm>
            <a:off x="7904036" y="1992602"/>
            <a:ext cx="597750" cy="24168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6AC50C09-4211-4160-B5BA-91A016EFB0E2}"/>
              </a:ext>
            </a:extLst>
          </p:cNvPr>
          <p:cNvCxnSpPr>
            <a:cxnSpLocks/>
            <a:stCxn id="9" idx="4"/>
            <a:endCxn id="33" idx="0"/>
          </p:cNvCxnSpPr>
          <p:nvPr/>
        </p:nvCxnSpPr>
        <p:spPr bwMode="auto">
          <a:xfrm flipH="1">
            <a:off x="6623830" y="3564681"/>
            <a:ext cx="100694" cy="36637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29AD7221-6855-490D-9F77-E090BB0B2884}"/>
              </a:ext>
            </a:extLst>
          </p:cNvPr>
          <p:cNvCxnSpPr>
            <a:cxnSpLocks/>
            <a:stCxn id="30" idx="6"/>
            <a:endCxn id="34" idx="2"/>
          </p:cNvCxnSpPr>
          <p:nvPr/>
        </p:nvCxnSpPr>
        <p:spPr bwMode="auto">
          <a:xfrm>
            <a:off x="4559336" y="4835878"/>
            <a:ext cx="1073582" cy="5237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F1325948-2FA1-49D7-8B03-54D04B9F5E37}"/>
              </a:ext>
            </a:extLst>
          </p:cNvPr>
          <p:cNvCxnSpPr>
            <a:cxnSpLocks/>
            <a:stCxn id="30" idx="1"/>
            <a:endCxn id="16" idx="5"/>
          </p:cNvCxnSpPr>
          <p:nvPr/>
        </p:nvCxnSpPr>
        <p:spPr bwMode="auto">
          <a:xfrm flipH="1" flipV="1">
            <a:off x="3088738" y="3448714"/>
            <a:ext cx="1049188" cy="121261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47C9F21-A58A-4814-9659-C1C767F97D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89072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Rectangle 93">
            <a:extLst>
              <a:ext uri="{FF2B5EF4-FFF2-40B4-BE49-F238E27FC236}">
                <a16:creationId xmlns:a16="http://schemas.microsoft.com/office/drawing/2014/main" id="{E4C1BF2F-2CAF-448C-84CC-D24070B1D843}"/>
              </a:ext>
            </a:extLst>
          </p:cNvPr>
          <p:cNvSpPr/>
          <p:nvPr/>
        </p:nvSpPr>
        <p:spPr>
          <a:xfrm>
            <a:off x="6421148" y="4314042"/>
            <a:ext cx="62191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  <a:r>
              <a:rPr lang="ro-RO" sz="2800" b="1" dirty="0">
                <a:latin typeface="Arial" charset="0"/>
              </a:rPr>
              <a:t>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48C4A364-5B41-43C8-A3AD-4CAFD51010C3}"/>
              </a:ext>
            </a:extLst>
          </p:cNvPr>
          <p:cNvSpPr/>
          <p:nvPr/>
        </p:nvSpPr>
        <p:spPr>
          <a:xfrm>
            <a:off x="6232963" y="4925749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4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9C063DC9-C831-42D3-B66D-7D18CE2E8E4E}"/>
              </a:ext>
            </a:extLst>
          </p:cNvPr>
          <p:cNvSpPr/>
          <p:nvPr/>
        </p:nvSpPr>
        <p:spPr>
          <a:xfrm>
            <a:off x="7867729" y="430569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11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A77072B0-3ADD-4082-B77B-B00383AA4438}"/>
              </a:ext>
            </a:extLst>
          </p:cNvPr>
          <p:cNvSpPr/>
          <p:nvPr/>
        </p:nvSpPr>
        <p:spPr>
          <a:xfrm>
            <a:off x="4718916" y="480119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7D197E47-E4DD-4445-9FA2-57E6305D2C3F}"/>
              </a:ext>
            </a:extLst>
          </p:cNvPr>
          <p:cNvSpPr/>
          <p:nvPr/>
        </p:nvSpPr>
        <p:spPr>
          <a:xfrm>
            <a:off x="4155542" y="404408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0AF62A28-99D6-4C97-8BB7-F0C23FCC68DA}"/>
              </a:ext>
            </a:extLst>
          </p:cNvPr>
          <p:cNvSpPr/>
          <p:nvPr/>
        </p:nvSpPr>
        <p:spPr>
          <a:xfrm>
            <a:off x="4209782" y="327240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C3155509-9BAE-4F37-9E10-2C7BE50346A1}"/>
              </a:ext>
            </a:extLst>
          </p:cNvPr>
          <p:cNvSpPr/>
          <p:nvPr/>
        </p:nvSpPr>
        <p:spPr>
          <a:xfrm>
            <a:off x="3184775" y="402586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782D31DA-5B9E-43A0-8DD6-37C0AF477AE6}"/>
              </a:ext>
            </a:extLst>
          </p:cNvPr>
          <p:cNvSpPr/>
          <p:nvPr/>
        </p:nvSpPr>
        <p:spPr>
          <a:xfrm>
            <a:off x="3326810" y="272602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4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8B663E60-A17F-48B6-8A6B-0DD11CD54235}"/>
              </a:ext>
            </a:extLst>
          </p:cNvPr>
          <p:cNvSpPr/>
          <p:nvPr/>
        </p:nvSpPr>
        <p:spPr>
          <a:xfrm>
            <a:off x="2825910" y="2410568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12F4FE6B-BAD1-4292-928A-B8033B4A4899}"/>
              </a:ext>
            </a:extLst>
          </p:cNvPr>
          <p:cNvSpPr/>
          <p:nvPr/>
        </p:nvSpPr>
        <p:spPr>
          <a:xfrm>
            <a:off x="3784042" y="227016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3A0EB36-C286-45D1-870B-5FDBB37A813E}"/>
              </a:ext>
            </a:extLst>
          </p:cNvPr>
          <p:cNvSpPr/>
          <p:nvPr/>
        </p:nvSpPr>
        <p:spPr bwMode="auto">
          <a:xfrm>
            <a:off x="8501786" y="198742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16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1C5F850E-4DB7-4027-A84F-41FB67CB6E82}"/>
              </a:ext>
            </a:extLst>
          </p:cNvPr>
          <p:cNvSpPr/>
          <p:nvPr/>
        </p:nvSpPr>
        <p:spPr>
          <a:xfrm>
            <a:off x="7978381" y="211862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30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BE394DC2-7CE5-4E5D-8EBF-EB5498655366}"/>
              </a:ext>
            </a:extLst>
          </p:cNvPr>
          <p:cNvSpPr/>
          <p:nvPr/>
        </p:nvSpPr>
        <p:spPr>
          <a:xfrm>
            <a:off x="7538768" y="2346132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3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29E19908-4B1B-4865-A840-3731B95A4B3F}"/>
              </a:ext>
            </a:extLst>
          </p:cNvPr>
          <p:cNvSpPr/>
          <p:nvPr/>
        </p:nvSpPr>
        <p:spPr>
          <a:xfrm>
            <a:off x="6853887" y="228149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7F6F1F3B-6769-464F-8DC4-F8D0EA7D68B1}"/>
              </a:ext>
            </a:extLst>
          </p:cNvPr>
          <p:cNvSpPr/>
          <p:nvPr/>
        </p:nvSpPr>
        <p:spPr>
          <a:xfrm>
            <a:off x="6570020" y="1724532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0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0BDC2F7D-3913-47E8-A09B-52E99DDC1007}"/>
              </a:ext>
            </a:extLst>
          </p:cNvPr>
          <p:cNvSpPr/>
          <p:nvPr/>
        </p:nvSpPr>
        <p:spPr>
          <a:xfrm>
            <a:off x="6190202" y="263962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BF2DF9D8-D7CC-4C1A-9D02-27BA82743C00}"/>
              </a:ext>
            </a:extLst>
          </p:cNvPr>
          <p:cNvSpPr/>
          <p:nvPr/>
        </p:nvSpPr>
        <p:spPr>
          <a:xfrm>
            <a:off x="7081439" y="313052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6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7809CF5B-759F-45DD-AA2E-4010F3CA606E}"/>
              </a:ext>
            </a:extLst>
          </p:cNvPr>
          <p:cNvSpPr/>
          <p:nvPr/>
        </p:nvSpPr>
        <p:spPr>
          <a:xfrm>
            <a:off x="8569619" y="298919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9B807350-0855-42A6-AE90-F8B139166C56}"/>
              </a:ext>
            </a:extLst>
          </p:cNvPr>
          <p:cNvSpPr/>
          <p:nvPr/>
        </p:nvSpPr>
        <p:spPr>
          <a:xfrm>
            <a:off x="7202742" y="3598545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3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23AEE12C-4DB8-4245-884F-33B51B068016}"/>
              </a:ext>
            </a:extLst>
          </p:cNvPr>
          <p:cNvSpPr/>
          <p:nvPr/>
        </p:nvSpPr>
        <p:spPr>
          <a:xfrm>
            <a:off x="6448830" y="354380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5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6F781F29-AE0F-4774-8258-D96A74FB60F8}"/>
              </a:ext>
            </a:extLst>
          </p:cNvPr>
          <p:cNvSpPr/>
          <p:nvPr/>
        </p:nvSpPr>
        <p:spPr>
          <a:xfrm>
            <a:off x="5078934" y="3674038"/>
            <a:ext cx="69039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15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5D2CD746-3465-4657-8760-B4E3AEDA4A4B}"/>
              </a:ext>
            </a:extLst>
          </p:cNvPr>
          <p:cNvSpPr/>
          <p:nvPr/>
        </p:nvSpPr>
        <p:spPr>
          <a:xfrm>
            <a:off x="5798324" y="417655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6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817EDD40-F90B-445D-B095-86516DB5404F}"/>
              </a:ext>
            </a:extLst>
          </p:cNvPr>
          <p:cNvSpPr/>
          <p:nvPr/>
        </p:nvSpPr>
        <p:spPr>
          <a:xfrm>
            <a:off x="5841846" y="329332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4D6F18A0-6AD8-4912-A4BB-F57C5C344AE7}"/>
              </a:ext>
            </a:extLst>
          </p:cNvPr>
          <p:cNvSpPr/>
          <p:nvPr/>
        </p:nvSpPr>
        <p:spPr>
          <a:xfrm>
            <a:off x="4861913" y="280471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6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F422BB9-6A7F-4BD2-9676-A6410BB10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solidFill>
                  <a:schemeClr val="accent2"/>
                </a:solidFill>
              </a:rPr>
              <a:t>Algoritmul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lui</a:t>
            </a:r>
            <a:r>
              <a:rPr lang="en-US" dirty="0">
                <a:solidFill>
                  <a:schemeClr val="accent2"/>
                </a:solidFill>
              </a:rPr>
              <a:t> Kruskal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A61D0B8-8FDE-43F7-AAE0-952163293C76}"/>
              </a:ext>
            </a:extLst>
          </p:cNvPr>
          <p:cNvSpPr/>
          <p:nvPr/>
        </p:nvSpPr>
        <p:spPr bwMode="auto">
          <a:xfrm>
            <a:off x="7410324" y="174574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E6259CB-7C3A-440D-B9C6-CFCA86F52B2C}"/>
              </a:ext>
            </a:extLst>
          </p:cNvPr>
          <p:cNvSpPr/>
          <p:nvPr/>
        </p:nvSpPr>
        <p:spPr bwMode="auto">
          <a:xfrm>
            <a:off x="6477668" y="307096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9215D6D-AEC4-42D2-BA6E-BE865345ADAD}"/>
              </a:ext>
            </a:extLst>
          </p:cNvPr>
          <p:cNvSpPr/>
          <p:nvPr/>
        </p:nvSpPr>
        <p:spPr bwMode="auto">
          <a:xfrm>
            <a:off x="7904036" y="282411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3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2784EC8-90EF-4911-B596-D7A9F219B1FD}"/>
              </a:ext>
            </a:extLst>
          </p:cNvPr>
          <p:cNvSpPr/>
          <p:nvPr/>
        </p:nvSpPr>
        <p:spPr bwMode="auto">
          <a:xfrm>
            <a:off x="6372836" y="2174371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4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DA3A207-BD67-41C1-AB61-078C67E0C605}"/>
              </a:ext>
            </a:extLst>
          </p:cNvPr>
          <p:cNvSpPr/>
          <p:nvPr/>
        </p:nvSpPr>
        <p:spPr bwMode="auto">
          <a:xfrm>
            <a:off x="5567321" y="311260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5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309AEE6-D48D-45B6-A204-DFDAAC81B611}"/>
              </a:ext>
            </a:extLst>
          </p:cNvPr>
          <p:cNvSpPr/>
          <p:nvPr/>
        </p:nvSpPr>
        <p:spPr bwMode="auto">
          <a:xfrm>
            <a:off x="5003022" y="2206538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6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9486A59-3A13-43D7-AB65-E823DAF43242}"/>
              </a:ext>
            </a:extLst>
          </p:cNvPr>
          <p:cNvSpPr/>
          <p:nvPr/>
        </p:nvSpPr>
        <p:spPr bwMode="auto">
          <a:xfrm>
            <a:off x="4225203" y="286574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7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0BD98AC-79D0-4269-83B6-23C5B4783668}"/>
              </a:ext>
            </a:extLst>
          </p:cNvPr>
          <p:cNvSpPr/>
          <p:nvPr/>
        </p:nvSpPr>
        <p:spPr bwMode="auto">
          <a:xfrm>
            <a:off x="3393295" y="210726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8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C2BB258-7F61-47F3-83FF-B2B79C5346B5}"/>
              </a:ext>
            </a:extLst>
          </p:cNvPr>
          <p:cNvSpPr/>
          <p:nvPr/>
        </p:nvSpPr>
        <p:spPr bwMode="auto">
          <a:xfrm>
            <a:off x="2667328" y="302730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9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9C1B811-70F4-43BE-8227-71A98FD546F7}"/>
              </a:ext>
            </a:extLst>
          </p:cNvPr>
          <p:cNvCxnSpPr>
            <a:cxnSpLocks/>
            <a:stCxn id="16" idx="7"/>
            <a:endCxn id="15" idx="3"/>
          </p:cNvCxnSpPr>
          <p:nvPr/>
        </p:nvCxnSpPr>
        <p:spPr bwMode="auto">
          <a:xfrm flipV="1">
            <a:off x="3088739" y="2528672"/>
            <a:ext cx="376859" cy="57093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293B9C4-59B7-496F-8549-F8DD3AF9D3F4}"/>
              </a:ext>
            </a:extLst>
          </p:cNvPr>
          <p:cNvCxnSpPr>
            <a:cxnSpLocks/>
            <a:stCxn id="16" idx="6"/>
            <a:endCxn id="14" idx="2"/>
          </p:cNvCxnSpPr>
          <p:nvPr/>
        </p:nvCxnSpPr>
        <p:spPr bwMode="auto">
          <a:xfrm flipV="1">
            <a:off x="3161041" y="3112604"/>
            <a:ext cx="1064163" cy="1615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DC1FF99-849E-4247-A76C-B02EE7BE3F84}"/>
              </a:ext>
            </a:extLst>
          </p:cNvPr>
          <p:cNvCxnSpPr>
            <a:cxnSpLocks/>
            <a:stCxn id="14" idx="6"/>
            <a:endCxn id="12" idx="2"/>
          </p:cNvCxnSpPr>
          <p:nvPr/>
        </p:nvCxnSpPr>
        <p:spPr bwMode="auto">
          <a:xfrm>
            <a:off x="4718915" y="3112603"/>
            <a:ext cx="84840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2353525-5FF7-43E9-BA27-FA0B44A62FA6}"/>
              </a:ext>
            </a:extLst>
          </p:cNvPr>
          <p:cNvCxnSpPr>
            <a:cxnSpLocks/>
            <a:stCxn id="14" idx="1"/>
            <a:endCxn id="15" idx="5"/>
          </p:cNvCxnSpPr>
          <p:nvPr/>
        </p:nvCxnSpPr>
        <p:spPr bwMode="auto">
          <a:xfrm flipH="1" flipV="1">
            <a:off x="3814705" y="2528673"/>
            <a:ext cx="482800" cy="40937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40EA462-DB64-44AE-9CE7-25B1CB5D5FE5}"/>
              </a:ext>
            </a:extLst>
          </p:cNvPr>
          <p:cNvCxnSpPr>
            <a:cxnSpLocks/>
            <a:stCxn id="12" idx="6"/>
            <a:endCxn id="9" idx="3"/>
          </p:cNvCxnSpPr>
          <p:nvPr/>
        </p:nvCxnSpPr>
        <p:spPr bwMode="auto">
          <a:xfrm>
            <a:off x="6061034" y="3359459"/>
            <a:ext cx="488937" cy="13292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A6ACBE3-A358-4126-8E8B-83550041F3A1}"/>
              </a:ext>
            </a:extLst>
          </p:cNvPr>
          <p:cNvCxnSpPr>
            <a:cxnSpLocks/>
            <a:stCxn id="9" idx="0"/>
            <a:endCxn id="11" idx="4"/>
          </p:cNvCxnSpPr>
          <p:nvPr/>
        </p:nvCxnSpPr>
        <p:spPr bwMode="auto">
          <a:xfrm flipH="1" flipV="1">
            <a:off x="6619692" y="2668083"/>
            <a:ext cx="104832" cy="40288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0EABC46-0ECC-4308-8D40-C8B2CE964074}"/>
              </a:ext>
            </a:extLst>
          </p:cNvPr>
          <p:cNvCxnSpPr>
            <a:cxnSpLocks/>
            <a:stCxn id="11" idx="7"/>
            <a:endCxn id="8" idx="2"/>
          </p:cNvCxnSpPr>
          <p:nvPr/>
        </p:nvCxnSpPr>
        <p:spPr bwMode="auto">
          <a:xfrm flipV="1">
            <a:off x="6794246" y="1992603"/>
            <a:ext cx="616078" cy="2540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F27AFDE-B944-47E3-A205-AE0DF90CBB62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 bwMode="auto">
          <a:xfrm flipH="1">
            <a:off x="6899078" y="2239459"/>
            <a:ext cx="758102" cy="90381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B3C8EC8-C969-4459-838F-03996380ECF8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 bwMode="auto">
          <a:xfrm flipV="1">
            <a:off x="6971380" y="3070969"/>
            <a:ext cx="93265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4145B65-C9C0-4C7F-BA50-A3292FC5D453}"/>
              </a:ext>
            </a:extLst>
          </p:cNvPr>
          <p:cNvCxnSpPr>
            <a:cxnSpLocks/>
            <a:stCxn id="10" idx="0"/>
            <a:endCxn id="8" idx="5"/>
          </p:cNvCxnSpPr>
          <p:nvPr/>
        </p:nvCxnSpPr>
        <p:spPr bwMode="auto">
          <a:xfrm flipH="1" flipV="1">
            <a:off x="7831734" y="2167157"/>
            <a:ext cx="319158" cy="6569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8B6149B4-5D23-4526-BE8A-86B06C5A75CE}"/>
              </a:ext>
            </a:extLst>
          </p:cNvPr>
          <p:cNvSpPr/>
          <p:nvPr/>
        </p:nvSpPr>
        <p:spPr bwMode="auto">
          <a:xfrm>
            <a:off x="4058326" y="358051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11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75569835-BEC0-475C-9A65-BAC9EF1C0503}"/>
              </a:ext>
            </a:extLst>
          </p:cNvPr>
          <p:cNvSpPr/>
          <p:nvPr/>
        </p:nvSpPr>
        <p:spPr bwMode="auto">
          <a:xfrm>
            <a:off x="4065624" y="458902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14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F44D038-2036-4D61-81D8-57BC5E3671CA}"/>
              </a:ext>
            </a:extLst>
          </p:cNvPr>
          <p:cNvSpPr/>
          <p:nvPr/>
        </p:nvSpPr>
        <p:spPr bwMode="auto">
          <a:xfrm>
            <a:off x="8501786" y="358343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15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F862C70-CEA3-4685-8319-B7D3CF9EEA3B}"/>
              </a:ext>
            </a:extLst>
          </p:cNvPr>
          <p:cNvSpPr/>
          <p:nvPr/>
        </p:nvSpPr>
        <p:spPr bwMode="auto">
          <a:xfrm>
            <a:off x="6824240" y="467827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13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D9AFF45C-7426-4848-8132-A5C3DDC04B12}"/>
              </a:ext>
            </a:extLst>
          </p:cNvPr>
          <p:cNvSpPr/>
          <p:nvPr/>
        </p:nvSpPr>
        <p:spPr bwMode="auto">
          <a:xfrm>
            <a:off x="6376974" y="393105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latin typeface="Arial" charset="0"/>
              </a:rPr>
              <a:t>10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659C9AD-1080-4C3A-8C72-A555F0A5216A}"/>
              </a:ext>
            </a:extLst>
          </p:cNvPr>
          <p:cNvSpPr/>
          <p:nvPr/>
        </p:nvSpPr>
        <p:spPr bwMode="auto">
          <a:xfrm>
            <a:off x="5632918" y="464139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12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FDE1BEF-1612-41B6-8299-55E8EF2E397C}"/>
              </a:ext>
            </a:extLst>
          </p:cNvPr>
          <p:cNvCxnSpPr>
            <a:cxnSpLocks/>
            <a:stCxn id="14" idx="4"/>
            <a:endCxn id="28" idx="0"/>
          </p:cNvCxnSpPr>
          <p:nvPr/>
        </p:nvCxnSpPr>
        <p:spPr bwMode="auto">
          <a:xfrm flipH="1">
            <a:off x="4305183" y="3359459"/>
            <a:ext cx="166877" cy="22105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CBA9CB5-6CA6-429C-896E-A79D6330B255}"/>
              </a:ext>
            </a:extLst>
          </p:cNvPr>
          <p:cNvCxnSpPr>
            <a:cxnSpLocks/>
            <a:stCxn id="14" idx="5"/>
            <a:endCxn id="34" idx="1"/>
          </p:cNvCxnSpPr>
          <p:nvPr/>
        </p:nvCxnSpPr>
        <p:spPr bwMode="auto">
          <a:xfrm>
            <a:off x="4646614" y="3287158"/>
            <a:ext cx="1058607" cy="142653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66CA45E-ACAF-4724-8040-378A71E2499B}"/>
              </a:ext>
            </a:extLst>
          </p:cNvPr>
          <p:cNvCxnSpPr>
            <a:cxnSpLocks/>
            <a:stCxn id="28" idx="4"/>
            <a:endCxn id="30" idx="0"/>
          </p:cNvCxnSpPr>
          <p:nvPr/>
        </p:nvCxnSpPr>
        <p:spPr bwMode="auto">
          <a:xfrm>
            <a:off x="4305182" y="4074230"/>
            <a:ext cx="7298" cy="51479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448965F-BD58-4126-80A4-20012DD1D189}"/>
              </a:ext>
            </a:extLst>
          </p:cNvPr>
          <p:cNvCxnSpPr>
            <a:cxnSpLocks/>
            <a:stCxn id="34" idx="7"/>
            <a:endCxn id="33" idx="3"/>
          </p:cNvCxnSpPr>
          <p:nvPr/>
        </p:nvCxnSpPr>
        <p:spPr bwMode="auto">
          <a:xfrm flipV="1">
            <a:off x="6054328" y="4352470"/>
            <a:ext cx="394948" cy="3612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861C38C-382E-4E92-B32D-0427C39679E6}"/>
              </a:ext>
            </a:extLst>
          </p:cNvPr>
          <p:cNvCxnSpPr>
            <a:cxnSpLocks/>
            <a:stCxn id="33" idx="5"/>
            <a:endCxn id="32" idx="0"/>
          </p:cNvCxnSpPr>
          <p:nvPr/>
        </p:nvCxnSpPr>
        <p:spPr bwMode="auto">
          <a:xfrm>
            <a:off x="6798384" y="4352469"/>
            <a:ext cx="272712" cy="32580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9D2EB0D-29B5-438C-883D-FFEB02FECCCD}"/>
              </a:ext>
            </a:extLst>
          </p:cNvPr>
          <p:cNvCxnSpPr>
            <a:cxnSpLocks/>
            <a:stCxn id="32" idx="2"/>
            <a:endCxn id="34" idx="5"/>
          </p:cNvCxnSpPr>
          <p:nvPr/>
        </p:nvCxnSpPr>
        <p:spPr bwMode="auto">
          <a:xfrm flipH="1">
            <a:off x="6054328" y="4925134"/>
            <a:ext cx="769912" cy="1376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BF75897-25E0-42BC-9FDA-9CDBCCF25B21}"/>
              </a:ext>
            </a:extLst>
          </p:cNvPr>
          <p:cNvCxnSpPr>
            <a:cxnSpLocks/>
            <a:stCxn id="31" idx="2"/>
            <a:endCxn id="33" idx="6"/>
          </p:cNvCxnSpPr>
          <p:nvPr/>
        </p:nvCxnSpPr>
        <p:spPr bwMode="auto">
          <a:xfrm flipH="1">
            <a:off x="6870686" y="3830289"/>
            <a:ext cx="1631100" cy="3476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08B85C2-A3EA-4E45-AE83-CE3C28DDD761}"/>
              </a:ext>
            </a:extLst>
          </p:cNvPr>
          <p:cNvCxnSpPr>
            <a:cxnSpLocks/>
            <a:stCxn id="35" idx="4"/>
            <a:endCxn id="31" idx="0"/>
          </p:cNvCxnSpPr>
          <p:nvPr/>
        </p:nvCxnSpPr>
        <p:spPr bwMode="auto">
          <a:xfrm>
            <a:off x="8748642" y="2481138"/>
            <a:ext cx="0" cy="11022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8A496ECE-FB82-4218-A1BF-83BC1F53DED1}"/>
              </a:ext>
            </a:extLst>
          </p:cNvPr>
          <p:cNvCxnSpPr>
            <a:cxnSpLocks/>
            <a:stCxn id="32" idx="6"/>
            <a:endCxn id="31" idx="3"/>
          </p:cNvCxnSpPr>
          <p:nvPr/>
        </p:nvCxnSpPr>
        <p:spPr bwMode="auto">
          <a:xfrm flipV="1">
            <a:off x="7317952" y="4004843"/>
            <a:ext cx="1256136" cy="92029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A698D50D-2A2A-43A9-9E05-6BCE3CB8867B}"/>
              </a:ext>
            </a:extLst>
          </p:cNvPr>
          <p:cNvCxnSpPr>
            <a:cxnSpLocks/>
            <a:stCxn id="8" idx="6"/>
            <a:endCxn id="35" idx="2"/>
          </p:cNvCxnSpPr>
          <p:nvPr/>
        </p:nvCxnSpPr>
        <p:spPr bwMode="auto">
          <a:xfrm>
            <a:off x="7904036" y="1992602"/>
            <a:ext cx="597750" cy="24168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6AC50C09-4211-4160-B5BA-91A016EFB0E2}"/>
              </a:ext>
            </a:extLst>
          </p:cNvPr>
          <p:cNvCxnSpPr>
            <a:cxnSpLocks/>
            <a:stCxn id="9" idx="4"/>
            <a:endCxn id="33" idx="0"/>
          </p:cNvCxnSpPr>
          <p:nvPr/>
        </p:nvCxnSpPr>
        <p:spPr bwMode="auto">
          <a:xfrm flipH="1">
            <a:off x="6623830" y="3564681"/>
            <a:ext cx="100694" cy="36637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29AD7221-6855-490D-9F77-E090BB0B2884}"/>
              </a:ext>
            </a:extLst>
          </p:cNvPr>
          <p:cNvCxnSpPr>
            <a:cxnSpLocks/>
            <a:stCxn id="30" idx="6"/>
            <a:endCxn id="34" idx="2"/>
          </p:cNvCxnSpPr>
          <p:nvPr/>
        </p:nvCxnSpPr>
        <p:spPr bwMode="auto">
          <a:xfrm>
            <a:off x="4559336" y="4835878"/>
            <a:ext cx="1073582" cy="5237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F1325948-2FA1-49D7-8B03-54D04B9F5E37}"/>
              </a:ext>
            </a:extLst>
          </p:cNvPr>
          <p:cNvCxnSpPr>
            <a:cxnSpLocks/>
            <a:stCxn id="30" idx="1"/>
            <a:endCxn id="16" idx="5"/>
          </p:cNvCxnSpPr>
          <p:nvPr/>
        </p:nvCxnSpPr>
        <p:spPr bwMode="auto">
          <a:xfrm flipH="1" flipV="1">
            <a:off x="3088738" y="3448714"/>
            <a:ext cx="1049188" cy="121261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028F9B6-0079-469B-A69A-0622B46705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17070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Rectangle 93">
            <a:extLst>
              <a:ext uri="{FF2B5EF4-FFF2-40B4-BE49-F238E27FC236}">
                <a16:creationId xmlns:a16="http://schemas.microsoft.com/office/drawing/2014/main" id="{E4C1BF2F-2CAF-448C-84CC-D24070B1D843}"/>
              </a:ext>
            </a:extLst>
          </p:cNvPr>
          <p:cNvSpPr/>
          <p:nvPr/>
        </p:nvSpPr>
        <p:spPr>
          <a:xfrm>
            <a:off x="6421148" y="4314042"/>
            <a:ext cx="62191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  <a:r>
              <a:rPr lang="ro-RO" sz="2800" b="1" dirty="0">
                <a:latin typeface="Arial" charset="0"/>
              </a:rPr>
              <a:t>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48C4A364-5B41-43C8-A3AD-4CAFD51010C3}"/>
              </a:ext>
            </a:extLst>
          </p:cNvPr>
          <p:cNvSpPr/>
          <p:nvPr/>
        </p:nvSpPr>
        <p:spPr>
          <a:xfrm>
            <a:off x="6232963" y="4925749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4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9C063DC9-C831-42D3-B66D-7D18CE2E8E4E}"/>
              </a:ext>
            </a:extLst>
          </p:cNvPr>
          <p:cNvSpPr/>
          <p:nvPr/>
        </p:nvSpPr>
        <p:spPr>
          <a:xfrm>
            <a:off x="7867729" y="430569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11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A77072B0-3ADD-4082-B77B-B00383AA4438}"/>
              </a:ext>
            </a:extLst>
          </p:cNvPr>
          <p:cNvSpPr/>
          <p:nvPr/>
        </p:nvSpPr>
        <p:spPr>
          <a:xfrm>
            <a:off x="4718916" y="480119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7D197E47-E4DD-4445-9FA2-57E6305D2C3F}"/>
              </a:ext>
            </a:extLst>
          </p:cNvPr>
          <p:cNvSpPr/>
          <p:nvPr/>
        </p:nvSpPr>
        <p:spPr>
          <a:xfrm>
            <a:off x="4155542" y="404408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0AF62A28-99D6-4C97-8BB7-F0C23FCC68DA}"/>
              </a:ext>
            </a:extLst>
          </p:cNvPr>
          <p:cNvSpPr/>
          <p:nvPr/>
        </p:nvSpPr>
        <p:spPr>
          <a:xfrm>
            <a:off x="4209782" y="327240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C3155509-9BAE-4F37-9E10-2C7BE50346A1}"/>
              </a:ext>
            </a:extLst>
          </p:cNvPr>
          <p:cNvSpPr/>
          <p:nvPr/>
        </p:nvSpPr>
        <p:spPr>
          <a:xfrm>
            <a:off x="3184775" y="402586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782D31DA-5B9E-43A0-8DD6-37C0AF477AE6}"/>
              </a:ext>
            </a:extLst>
          </p:cNvPr>
          <p:cNvSpPr/>
          <p:nvPr/>
        </p:nvSpPr>
        <p:spPr>
          <a:xfrm>
            <a:off x="3326810" y="272602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4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8B663E60-A17F-48B6-8A6B-0DD11CD54235}"/>
              </a:ext>
            </a:extLst>
          </p:cNvPr>
          <p:cNvSpPr/>
          <p:nvPr/>
        </p:nvSpPr>
        <p:spPr>
          <a:xfrm>
            <a:off x="2825910" y="2410568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12F4FE6B-BAD1-4292-928A-B8033B4A4899}"/>
              </a:ext>
            </a:extLst>
          </p:cNvPr>
          <p:cNvSpPr/>
          <p:nvPr/>
        </p:nvSpPr>
        <p:spPr>
          <a:xfrm>
            <a:off x="3784042" y="227016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3A0EB36-C286-45D1-870B-5FDBB37A813E}"/>
              </a:ext>
            </a:extLst>
          </p:cNvPr>
          <p:cNvSpPr/>
          <p:nvPr/>
        </p:nvSpPr>
        <p:spPr bwMode="auto">
          <a:xfrm>
            <a:off x="8501786" y="198742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16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1C5F850E-4DB7-4027-A84F-41FB67CB6E82}"/>
              </a:ext>
            </a:extLst>
          </p:cNvPr>
          <p:cNvSpPr/>
          <p:nvPr/>
        </p:nvSpPr>
        <p:spPr>
          <a:xfrm>
            <a:off x="7978381" y="211862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30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BE394DC2-7CE5-4E5D-8EBF-EB5498655366}"/>
              </a:ext>
            </a:extLst>
          </p:cNvPr>
          <p:cNvSpPr/>
          <p:nvPr/>
        </p:nvSpPr>
        <p:spPr>
          <a:xfrm>
            <a:off x="7538768" y="2346132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3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29E19908-4B1B-4865-A840-3731B95A4B3F}"/>
              </a:ext>
            </a:extLst>
          </p:cNvPr>
          <p:cNvSpPr/>
          <p:nvPr/>
        </p:nvSpPr>
        <p:spPr>
          <a:xfrm>
            <a:off x="6853887" y="228149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7F6F1F3B-6769-464F-8DC4-F8D0EA7D68B1}"/>
              </a:ext>
            </a:extLst>
          </p:cNvPr>
          <p:cNvSpPr/>
          <p:nvPr/>
        </p:nvSpPr>
        <p:spPr>
          <a:xfrm>
            <a:off x="6570020" y="1724532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0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0BDC2F7D-3913-47E8-A09B-52E99DDC1007}"/>
              </a:ext>
            </a:extLst>
          </p:cNvPr>
          <p:cNvSpPr/>
          <p:nvPr/>
        </p:nvSpPr>
        <p:spPr>
          <a:xfrm>
            <a:off x="6190202" y="263962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BF2DF9D8-D7CC-4C1A-9D02-27BA82743C00}"/>
              </a:ext>
            </a:extLst>
          </p:cNvPr>
          <p:cNvSpPr/>
          <p:nvPr/>
        </p:nvSpPr>
        <p:spPr>
          <a:xfrm>
            <a:off x="7081439" y="313052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6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7809CF5B-759F-45DD-AA2E-4010F3CA606E}"/>
              </a:ext>
            </a:extLst>
          </p:cNvPr>
          <p:cNvSpPr/>
          <p:nvPr/>
        </p:nvSpPr>
        <p:spPr>
          <a:xfrm>
            <a:off x="8569619" y="298919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9B807350-0855-42A6-AE90-F8B139166C56}"/>
              </a:ext>
            </a:extLst>
          </p:cNvPr>
          <p:cNvSpPr/>
          <p:nvPr/>
        </p:nvSpPr>
        <p:spPr>
          <a:xfrm>
            <a:off x="7202742" y="3598545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3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23AEE12C-4DB8-4245-884F-33B51B068016}"/>
              </a:ext>
            </a:extLst>
          </p:cNvPr>
          <p:cNvSpPr/>
          <p:nvPr/>
        </p:nvSpPr>
        <p:spPr>
          <a:xfrm>
            <a:off x="6448830" y="354380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5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6F781F29-AE0F-4774-8258-D96A74FB60F8}"/>
              </a:ext>
            </a:extLst>
          </p:cNvPr>
          <p:cNvSpPr/>
          <p:nvPr/>
        </p:nvSpPr>
        <p:spPr>
          <a:xfrm>
            <a:off x="5078934" y="3674038"/>
            <a:ext cx="69039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15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5D2CD746-3465-4657-8760-B4E3AEDA4A4B}"/>
              </a:ext>
            </a:extLst>
          </p:cNvPr>
          <p:cNvSpPr/>
          <p:nvPr/>
        </p:nvSpPr>
        <p:spPr>
          <a:xfrm>
            <a:off x="5798324" y="417655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6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817EDD40-F90B-445D-B095-86516DB5404F}"/>
              </a:ext>
            </a:extLst>
          </p:cNvPr>
          <p:cNvSpPr/>
          <p:nvPr/>
        </p:nvSpPr>
        <p:spPr>
          <a:xfrm>
            <a:off x="5841846" y="329332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4D6F18A0-6AD8-4912-A4BB-F57C5C344AE7}"/>
              </a:ext>
            </a:extLst>
          </p:cNvPr>
          <p:cNvSpPr/>
          <p:nvPr/>
        </p:nvSpPr>
        <p:spPr>
          <a:xfrm>
            <a:off x="4861913" y="280471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6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F422BB9-6A7F-4BD2-9676-A6410BB10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solidFill>
                  <a:schemeClr val="accent2"/>
                </a:solidFill>
              </a:rPr>
              <a:t>Algoritmul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lui</a:t>
            </a:r>
            <a:r>
              <a:rPr lang="en-US" dirty="0">
                <a:solidFill>
                  <a:schemeClr val="accent2"/>
                </a:solidFill>
              </a:rPr>
              <a:t> Kruskal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A61D0B8-8FDE-43F7-AAE0-952163293C76}"/>
              </a:ext>
            </a:extLst>
          </p:cNvPr>
          <p:cNvSpPr/>
          <p:nvPr/>
        </p:nvSpPr>
        <p:spPr bwMode="auto">
          <a:xfrm>
            <a:off x="7410324" y="174574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E6259CB-7C3A-440D-B9C6-CFCA86F52B2C}"/>
              </a:ext>
            </a:extLst>
          </p:cNvPr>
          <p:cNvSpPr/>
          <p:nvPr/>
        </p:nvSpPr>
        <p:spPr bwMode="auto">
          <a:xfrm>
            <a:off x="6477668" y="307096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9215D6D-AEC4-42D2-BA6E-BE865345ADAD}"/>
              </a:ext>
            </a:extLst>
          </p:cNvPr>
          <p:cNvSpPr/>
          <p:nvPr/>
        </p:nvSpPr>
        <p:spPr bwMode="auto">
          <a:xfrm>
            <a:off x="7904036" y="282411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3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2784EC8-90EF-4911-B596-D7A9F219B1FD}"/>
              </a:ext>
            </a:extLst>
          </p:cNvPr>
          <p:cNvSpPr/>
          <p:nvPr/>
        </p:nvSpPr>
        <p:spPr bwMode="auto">
          <a:xfrm>
            <a:off x="6372836" y="2174371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4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DA3A207-BD67-41C1-AB61-078C67E0C605}"/>
              </a:ext>
            </a:extLst>
          </p:cNvPr>
          <p:cNvSpPr/>
          <p:nvPr/>
        </p:nvSpPr>
        <p:spPr bwMode="auto">
          <a:xfrm>
            <a:off x="5567321" y="311260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5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309AEE6-D48D-45B6-A204-DFDAAC81B611}"/>
              </a:ext>
            </a:extLst>
          </p:cNvPr>
          <p:cNvSpPr/>
          <p:nvPr/>
        </p:nvSpPr>
        <p:spPr bwMode="auto">
          <a:xfrm>
            <a:off x="5003022" y="2206538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6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9486A59-3A13-43D7-AB65-E823DAF43242}"/>
              </a:ext>
            </a:extLst>
          </p:cNvPr>
          <p:cNvSpPr/>
          <p:nvPr/>
        </p:nvSpPr>
        <p:spPr bwMode="auto">
          <a:xfrm>
            <a:off x="4225203" y="286574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7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0BD98AC-79D0-4269-83B6-23C5B4783668}"/>
              </a:ext>
            </a:extLst>
          </p:cNvPr>
          <p:cNvSpPr/>
          <p:nvPr/>
        </p:nvSpPr>
        <p:spPr bwMode="auto">
          <a:xfrm>
            <a:off x="3393295" y="210726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8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C2BB258-7F61-47F3-83FF-B2B79C5346B5}"/>
              </a:ext>
            </a:extLst>
          </p:cNvPr>
          <p:cNvSpPr/>
          <p:nvPr/>
        </p:nvSpPr>
        <p:spPr bwMode="auto">
          <a:xfrm>
            <a:off x="2667328" y="302730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9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9C1B811-70F4-43BE-8227-71A98FD546F7}"/>
              </a:ext>
            </a:extLst>
          </p:cNvPr>
          <p:cNvCxnSpPr>
            <a:cxnSpLocks/>
            <a:stCxn id="16" idx="7"/>
            <a:endCxn id="15" idx="3"/>
          </p:cNvCxnSpPr>
          <p:nvPr/>
        </p:nvCxnSpPr>
        <p:spPr bwMode="auto">
          <a:xfrm flipV="1">
            <a:off x="3088739" y="2528672"/>
            <a:ext cx="376859" cy="57093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293B9C4-59B7-496F-8549-F8DD3AF9D3F4}"/>
              </a:ext>
            </a:extLst>
          </p:cNvPr>
          <p:cNvCxnSpPr>
            <a:cxnSpLocks/>
            <a:stCxn id="16" idx="6"/>
            <a:endCxn id="14" idx="2"/>
          </p:cNvCxnSpPr>
          <p:nvPr/>
        </p:nvCxnSpPr>
        <p:spPr bwMode="auto">
          <a:xfrm flipV="1">
            <a:off x="3161041" y="3112604"/>
            <a:ext cx="1064163" cy="1615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DC1FF99-849E-4247-A76C-B02EE7BE3F84}"/>
              </a:ext>
            </a:extLst>
          </p:cNvPr>
          <p:cNvCxnSpPr>
            <a:cxnSpLocks/>
            <a:stCxn id="14" idx="6"/>
            <a:endCxn id="12" idx="2"/>
          </p:cNvCxnSpPr>
          <p:nvPr/>
        </p:nvCxnSpPr>
        <p:spPr bwMode="auto">
          <a:xfrm>
            <a:off x="4718915" y="3112603"/>
            <a:ext cx="84840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2353525-5FF7-43E9-BA27-FA0B44A62FA6}"/>
              </a:ext>
            </a:extLst>
          </p:cNvPr>
          <p:cNvCxnSpPr>
            <a:cxnSpLocks/>
            <a:stCxn id="14" idx="1"/>
            <a:endCxn id="15" idx="5"/>
          </p:cNvCxnSpPr>
          <p:nvPr/>
        </p:nvCxnSpPr>
        <p:spPr bwMode="auto">
          <a:xfrm flipH="1" flipV="1">
            <a:off x="3814705" y="2528673"/>
            <a:ext cx="482800" cy="40937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40EA462-DB64-44AE-9CE7-25B1CB5D5FE5}"/>
              </a:ext>
            </a:extLst>
          </p:cNvPr>
          <p:cNvCxnSpPr>
            <a:cxnSpLocks/>
            <a:stCxn id="12" idx="6"/>
            <a:endCxn id="9" idx="3"/>
          </p:cNvCxnSpPr>
          <p:nvPr/>
        </p:nvCxnSpPr>
        <p:spPr bwMode="auto">
          <a:xfrm>
            <a:off x="6061034" y="3359459"/>
            <a:ext cx="488937" cy="13292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A6ACBE3-A358-4126-8E8B-83550041F3A1}"/>
              </a:ext>
            </a:extLst>
          </p:cNvPr>
          <p:cNvCxnSpPr>
            <a:cxnSpLocks/>
            <a:stCxn id="9" idx="0"/>
            <a:endCxn id="11" idx="4"/>
          </p:cNvCxnSpPr>
          <p:nvPr/>
        </p:nvCxnSpPr>
        <p:spPr bwMode="auto">
          <a:xfrm flipH="1" flipV="1">
            <a:off x="6619692" y="2668083"/>
            <a:ext cx="104832" cy="40288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0EABC46-0ECC-4308-8D40-C8B2CE964074}"/>
              </a:ext>
            </a:extLst>
          </p:cNvPr>
          <p:cNvCxnSpPr>
            <a:cxnSpLocks/>
            <a:stCxn id="11" idx="7"/>
            <a:endCxn id="8" idx="2"/>
          </p:cNvCxnSpPr>
          <p:nvPr/>
        </p:nvCxnSpPr>
        <p:spPr bwMode="auto">
          <a:xfrm flipV="1">
            <a:off x="6794246" y="1992603"/>
            <a:ext cx="616078" cy="2540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F27AFDE-B944-47E3-A205-AE0DF90CBB62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 bwMode="auto">
          <a:xfrm flipH="1">
            <a:off x="6899078" y="2239459"/>
            <a:ext cx="758102" cy="90381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B3C8EC8-C969-4459-838F-03996380ECF8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 bwMode="auto">
          <a:xfrm flipV="1">
            <a:off x="6971380" y="3070969"/>
            <a:ext cx="93265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4145B65-C9C0-4C7F-BA50-A3292FC5D453}"/>
              </a:ext>
            </a:extLst>
          </p:cNvPr>
          <p:cNvCxnSpPr>
            <a:cxnSpLocks/>
            <a:stCxn id="10" idx="0"/>
            <a:endCxn id="8" idx="5"/>
          </p:cNvCxnSpPr>
          <p:nvPr/>
        </p:nvCxnSpPr>
        <p:spPr bwMode="auto">
          <a:xfrm flipH="1" flipV="1">
            <a:off x="7831734" y="2167157"/>
            <a:ext cx="319158" cy="6569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8B6149B4-5D23-4526-BE8A-86B06C5A75CE}"/>
              </a:ext>
            </a:extLst>
          </p:cNvPr>
          <p:cNvSpPr/>
          <p:nvPr/>
        </p:nvSpPr>
        <p:spPr bwMode="auto">
          <a:xfrm>
            <a:off x="4058326" y="358051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11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75569835-BEC0-475C-9A65-BAC9EF1C0503}"/>
              </a:ext>
            </a:extLst>
          </p:cNvPr>
          <p:cNvSpPr/>
          <p:nvPr/>
        </p:nvSpPr>
        <p:spPr bwMode="auto">
          <a:xfrm>
            <a:off x="4065624" y="458902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14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F44D038-2036-4D61-81D8-57BC5E3671CA}"/>
              </a:ext>
            </a:extLst>
          </p:cNvPr>
          <p:cNvSpPr/>
          <p:nvPr/>
        </p:nvSpPr>
        <p:spPr bwMode="auto">
          <a:xfrm>
            <a:off x="8501786" y="358343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15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F862C70-CEA3-4685-8319-B7D3CF9EEA3B}"/>
              </a:ext>
            </a:extLst>
          </p:cNvPr>
          <p:cNvSpPr/>
          <p:nvPr/>
        </p:nvSpPr>
        <p:spPr bwMode="auto">
          <a:xfrm>
            <a:off x="6824240" y="467827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13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D9AFF45C-7426-4848-8132-A5C3DDC04B12}"/>
              </a:ext>
            </a:extLst>
          </p:cNvPr>
          <p:cNvSpPr/>
          <p:nvPr/>
        </p:nvSpPr>
        <p:spPr bwMode="auto">
          <a:xfrm>
            <a:off x="6376974" y="393105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latin typeface="Arial" charset="0"/>
              </a:rPr>
              <a:t>10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659C9AD-1080-4C3A-8C72-A555F0A5216A}"/>
              </a:ext>
            </a:extLst>
          </p:cNvPr>
          <p:cNvSpPr/>
          <p:nvPr/>
        </p:nvSpPr>
        <p:spPr bwMode="auto">
          <a:xfrm>
            <a:off x="5632918" y="464139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12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FDE1BEF-1612-41B6-8299-55E8EF2E397C}"/>
              </a:ext>
            </a:extLst>
          </p:cNvPr>
          <p:cNvCxnSpPr>
            <a:cxnSpLocks/>
            <a:stCxn id="14" idx="4"/>
            <a:endCxn id="28" idx="0"/>
          </p:cNvCxnSpPr>
          <p:nvPr/>
        </p:nvCxnSpPr>
        <p:spPr bwMode="auto">
          <a:xfrm flipH="1">
            <a:off x="4305183" y="3359459"/>
            <a:ext cx="166877" cy="22105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CBA9CB5-6CA6-429C-896E-A79D6330B255}"/>
              </a:ext>
            </a:extLst>
          </p:cNvPr>
          <p:cNvCxnSpPr>
            <a:cxnSpLocks/>
            <a:stCxn id="14" idx="5"/>
            <a:endCxn id="34" idx="1"/>
          </p:cNvCxnSpPr>
          <p:nvPr/>
        </p:nvCxnSpPr>
        <p:spPr bwMode="auto">
          <a:xfrm>
            <a:off x="4646614" y="3287158"/>
            <a:ext cx="1058607" cy="142653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66CA45E-ACAF-4724-8040-378A71E2499B}"/>
              </a:ext>
            </a:extLst>
          </p:cNvPr>
          <p:cNvCxnSpPr>
            <a:cxnSpLocks/>
            <a:stCxn id="28" idx="4"/>
            <a:endCxn id="30" idx="0"/>
          </p:cNvCxnSpPr>
          <p:nvPr/>
        </p:nvCxnSpPr>
        <p:spPr bwMode="auto">
          <a:xfrm>
            <a:off x="4305182" y="4074230"/>
            <a:ext cx="7298" cy="51479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448965F-BD58-4126-80A4-20012DD1D189}"/>
              </a:ext>
            </a:extLst>
          </p:cNvPr>
          <p:cNvCxnSpPr>
            <a:cxnSpLocks/>
            <a:stCxn id="34" idx="7"/>
            <a:endCxn id="33" idx="3"/>
          </p:cNvCxnSpPr>
          <p:nvPr/>
        </p:nvCxnSpPr>
        <p:spPr bwMode="auto">
          <a:xfrm flipV="1">
            <a:off x="6054328" y="4352470"/>
            <a:ext cx="394948" cy="3612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861C38C-382E-4E92-B32D-0427C39679E6}"/>
              </a:ext>
            </a:extLst>
          </p:cNvPr>
          <p:cNvCxnSpPr>
            <a:cxnSpLocks/>
            <a:stCxn id="33" idx="5"/>
            <a:endCxn id="32" idx="0"/>
          </p:cNvCxnSpPr>
          <p:nvPr/>
        </p:nvCxnSpPr>
        <p:spPr bwMode="auto">
          <a:xfrm>
            <a:off x="6798384" y="4352469"/>
            <a:ext cx="272712" cy="32580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9D2EB0D-29B5-438C-883D-FFEB02FECCCD}"/>
              </a:ext>
            </a:extLst>
          </p:cNvPr>
          <p:cNvCxnSpPr>
            <a:cxnSpLocks/>
            <a:stCxn id="32" idx="2"/>
            <a:endCxn id="34" idx="5"/>
          </p:cNvCxnSpPr>
          <p:nvPr/>
        </p:nvCxnSpPr>
        <p:spPr bwMode="auto">
          <a:xfrm flipH="1">
            <a:off x="6054328" y="4925134"/>
            <a:ext cx="769912" cy="1376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BF75897-25E0-42BC-9FDA-9CDBCCF25B21}"/>
              </a:ext>
            </a:extLst>
          </p:cNvPr>
          <p:cNvCxnSpPr>
            <a:cxnSpLocks/>
            <a:stCxn id="31" idx="2"/>
            <a:endCxn id="33" idx="6"/>
          </p:cNvCxnSpPr>
          <p:nvPr/>
        </p:nvCxnSpPr>
        <p:spPr bwMode="auto">
          <a:xfrm flipH="1">
            <a:off x="6870686" y="3830289"/>
            <a:ext cx="1631100" cy="3476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08B85C2-A3EA-4E45-AE83-CE3C28DDD761}"/>
              </a:ext>
            </a:extLst>
          </p:cNvPr>
          <p:cNvCxnSpPr>
            <a:cxnSpLocks/>
            <a:stCxn id="35" idx="4"/>
            <a:endCxn id="31" idx="0"/>
          </p:cNvCxnSpPr>
          <p:nvPr/>
        </p:nvCxnSpPr>
        <p:spPr bwMode="auto">
          <a:xfrm>
            <a:off x="8748642" y="2481138"/>
            <a:ext cx="0" cy="11022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8A496ECE-FB82-4218-A1BF-83BC1F53DED1}"/>
              </a:ext>
            </a:extLst>
          </p:cNvPr>
          <p:cNvCxnSpPr>
            <a:cxnSpLocks/>
            <a:stCxn id="32" idx="6"/>
            <a:endCxn id="31" idx="3"/>
          </p:cNvCxnSpPr>
          <p:nvPr/>
        </p:nvCxnSpPr>
        <p:spPr bwMode="auto">
          <a:xfrm flipV="1">
            <a:off x="7317952" y="4004843"/>
            <a:ext cx="1256136" cy="92029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A698D50D-2A2A-43A9-9E05-6BCE3CB8867B}"/>
              </a:ext>
            </a:extLst>
          </p:cNvPr>
          <p:cNvCxnSpPr>
            <a:cxnSpLocks/>
            <a:stCxn id="8" idx="6"/>
            <a:endCxn id="35" idx="2"/>
          </p:cNvCxnSpPr>
          <p:nvPr/>
        </p:nvCxnSpPr>
        <p:spPr bwMode="auto">
          <a:xfrm>
            <a:off x="7904036" y="1992602"/>
            <a:ext cx="597750" cy="24168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6AC50C09-4211-4160-B5BA-91A016EFB0E2}"/>
              </a:ext>
            </a:extLst>
          </p:cNvPr>
          <p:cNvCxnSpPr>
            <a:cxnSpLocks/>
            <a:stCxn id="9" idx="4"/>
            <a:endCxn id="33" idx="0"/>
          </p:cNvCxnSpPr>
          <p:nvPr/>
        </p:nvCxnSpPr>
        <p:spPr bwMode="auto">
          <a:xfrm flipH="1">
            <a:off x="6623830" y="3564681"/>
            <a:ext cx="100694" cy="36637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29AD7221-6855-490D-9F77-E090BB0B2884}"/>
              </a:ext>
            </a:extLst>
          </p:cNvPr>
          <p:cNvCxnSpPr>
            <a:cxnSpLocks/>
            <a:stCxn id="30" idx="6"/>
            <a:endCxn id="34" idx="2"/>
          </p:cNvCxnSpPr>
          <p:nvPr/>
        </p:nvCxnSpPr>
        <p:spPr bwMode="auto">
          <a:xfrm>
            <a:off x="4559336" y="4835878"/>
            <a:ext cx="1073582" cy="5237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F1325948-2FA1-49D7-8B03-54D04B9F5E37}"/>
              </a:ext>
            </a:extLst>
          </p:cNvPr>
          <p:cNvCxnSpPr>
            <a:cxnSpLocks/>
            <a:stCxn id="30" idx="1"/>
            <a:endCxn id="16" idx="5"/>
          </p:cNvCxnSpPr>
          <p:nvPr/>
        </p:nvCxnSpPr>
        <p:spPr bwMode="auto">
          <a:xfrm flipH="1" flipV="1">
            <a:off x="3088738" y="3448714"/>
            <a:ext cx="1049188" cy="121261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66C78F-68A8-472E-AFFE-C5402894AA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13139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Rectangle 93">
            <a:extLst>
              <a:ext uri="{FF2B5EF4-FFF2-40B4-BE49-F238E27FC236}">
                <a16:creationId xmlns:a16="http://schemas.microsoft.com/office/drawing/2014/main" id="{E4C1BF2F-2CAF-448C-84CC-D24070B1D843}"/>
              </a:ext>
            </a:extLst>
          </p:cNvPr>
          <p:cNvSpPr/>
          <p:nvPr/>
        </p:nvSpPr>
        <p:spPr>
          <a:xfrm>
            <a:off x="6421148" y="4314042"/>
            <a:ext cx="62191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  <a:r>
              <a:rPr lang="ro-RO" sz="2800" b="1" dirty="0">
                <a:latin typeface="Arial" charset="0"/>
              </a:rPr>
              <a:t>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48C4A364-5B41-43C8-A3AD-4CAFD51010C3}"/>
              </a:ext>
            </a:extLst>
          </p:cNvPr>
          <p:cNvSpPr/>
          <p:nvPr/>
        </p:nvSpPr>
        <p:spPr>
          <a:xfrm>
            <a:off x="6232963" y="4925749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4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9C063DC9-C831-42D3-B66D-7D18CE2E8E4E}"/>
              </a:ext>
            </a:extLst>
          </p:cNvPr>
          <p:cNvSpPr/>
          <p:nvPr/>
        </p:nvSpPr>
        <p:spPr>
          <a:xfrm>
            <a:off x="7867729" y="430569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11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A77072B0-3ADD-4082-B77B-B00383AA4438}"/>
              </a:ext>
            </a:extLst>
          </p:cNvPr>
          <p:cNvSpPr/>
          <p:nvPr/>
        </p:nvSpPr>
        <p:spPr>
          <a:xfrm>
            <a:off x="4718916" y="480119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7D197E47-E4DD-4445-9FA2-57E6305D2C3F}"/>
              </a:ext>
            </a:extLst>
          </p:cNvPr>
          <p:cNvSpPr/>
          <p:nvPr/>
        </p:nvSpPr>
        <p:spPr>
          <a:xfrm>
            <a:off x="4155542" y="404408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0AF62A28-99D6-4C97-8BB7-F0C23FCC68DA}"/>
              </a:ext>
            </a:extLst>
          </p:cNvPr>
          <p:cNvSpPr/>
          <p:nvPr/>
        </p:nvSpPr>
        <p:spPr>
          <a:xfrm>
            <a:off x="4209782" y="327240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C3155509-9BAE-4F37-9E10-2C7BE50346A1}"/>
              </a:ext>
            </a:extLst>
          </p:cNvPr>
          <p:cNvSpPr/>
          <p:nvPr/>
        </p:nvSpPr>
        <p:spPr>
          <a:xfrm>
            <a:off x="3184775" y="402586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782D31DA-5B9E-43A0-8DD6-37C0AF477AE6}"/>
              </a:ext>
            </a:extLst>
          </p:cNvPr>
          <p:cNvSpPr/>
          <p:nvPr/>
        </p:nvSpPr>
        <p:spPr>
          <a:xfrm>
            <a:off x="3326810" y="272602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4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8B663E60-A17F-48B6-8A6B-0DD11CD54235}"/>
              </a:ext>
            </a:extLst>
          </p:cNvPr>
          <p:cNvSpPr/>
          <p:nvPr/>
        </p:nvSpPr>
        <p:spPr>
          <a:xfrm>
            <a:off x="2825910" y="2410568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12F4FE6B-BAD1-4292-928A-B8033B4A4899}"/>
              </a:ext>
            </a:extLst>
          </p:cNvPr>
          <p:cNvSpPr/>
          <p:nvPr/>
        </p:nvSpPr>
        <p:spPr>
          <a:xfrm>
            <a:off x="3784042" y="227016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3A0EB36-C286-45D1-870B-5FDBB37A813E}"/>
              </a:ext>
            </a:extLst>
          </p:cNvPr>
          <p:cNvSpPr/>
          <p:nvPr/>
        </p:nvSpPr>
        <p:spPr bwMode="auto">
          <a:xfrm>
            <a:off x="8501786" y="198742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16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1C5F850E-4DB7-4027-A84F-41FB67CB6E82}"/>
              </a:ext>
            </a:extLst>
          </p:cNvPr>
          <p:cNvSpPr/>
          <p:nvPr/>
        </p:nvSpPr>
        <p:spPr>
          <a:xfrm>
            <a:off x="7978381" y="211862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30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BE394DC2-7CE5-4E5D-8EBF-EB5498655366}"/>
              </a:ext>
            </a:extLst>
          </p:cNvPr>
          <p:cNvSpPr/>
          <p:nvPr/>
        </p:nvSpPr>
        <p:spPr>
          <a:xfrm>
            <a:off x="7538768" y="2346132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3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29E19908-4B1B-4865-A840-3731B95A4B3F}"/>
              </a:ext>
            </a:extLst>
          </p:cNvPr>
          <p:cNvSpPr/>
          <p:nvPr/>
        </p:nvSpPr>
        <p:spPr>
          <a:xfrm>
            <a:off x="6853887" y="228149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7F6F1F3B-6769-464F-8DC4-F8D0EA7D68B1}"/>
              </a:ext>
            </a:extLst>
          </p:cNvPr>
          <p:cNvSpPr/>
          <p:nvPr/>
        </p:nvSpPr>
        <p:spPr>
          <a:xfrm>
            <a:off x="6570020" y="1724532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0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0BDC2F7D-3913-47E8-A09B-52E99DDC1007}"/>
              </a:ext>
            </a:extLst>
          </p:cNvPr>
          <p:cNvSpPr/>
          <p:nvPr/>
        </p:nvSpPr>
        <p:spPr>
          <a:xfrm>
            <a:off x="6190202" y="263962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BF2DF9D8-D7CC-4C1A-9D02-27BA82743C00}"/>
              </a:ext>
            </a:extLst>
          </p:cNvPr>
          <p:cNvSpPr/>
          <p:nvPr/>
        </p:nvSpPr>
        <p:spPr>
          <a:xfrm>
            <a:off x="7081439" y="313052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6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7809CF5B-759F-45DD-AA2E-4010F3CA606E}"/>
              </a:ext>
            </a:extLst>
          </p:cNvPr>
          <p:cNvSpPr/>
          <p:nvPr/>
        </p:nvSpPr>
        <p:spPr>
          <a:xfrm>
            <a:off x="8569619" y="298919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9B807350-0855-42A6-AE90-F8B139166C56}"/>
              </a:ext>
            </a:extLst>
          </p:cNvPr>
          <p:cNvSpPr/>
          <p:nvPr/>
        </p:nvSpPr>
        <p:spPr>
          <a:xfrm>
            <a:off x="7202742" y="3598545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3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23AEE12C-4DB8-4245-884F-33B51B068016}"/>
              </a:ext>
            </a:extLst>
          </p:cNvPr>
          <p:cNvSpPr/>
          <p:nvPr/>
        </p:nvSpPr>
        <p:spPr>
          <a:xfrm>
            <a:off x="6448830" y="354380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5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6F781F29-AE0F-4774-8258-D96A74FB60F8}"/>
              </a:ext>
            </a:extLst>
          </p:cNvPr>
          <p:cNvSpPr/>
          <p:nvPr/>
        </p:nvSpPr>
        <p:spPr>
          <a:xfrm>
            <a:off x="5078934" y="3674038"/>
            <a:ext cx="69039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15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5D2CD746-3465-4657-8760-B4E3AEDA4A4B}"/>
              </a:ext>
            </a:extLst>
          </p:cNvPr>
          <p:cNvSpPr/>
          <p:nvPr/>
        </p:nvSpPr>
        <p:spPr>
          <a:xfrm>
            <a:off x="5798324" y="417655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6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817EDD40-F90B-445D-B095-86516DB5404F}"/>
              </a:ext>
            </a:extLst>
          </p:cNvPr>
          <p:cNvSpPr/>
          <p:nvPr/>
        </p:nvSpPr>
        <p:spPr>
          <a:xfrm>
            <a:off x="5841846" y="329332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4D6F18A0-6AD8-4912-A4BB-F57C5C344AE7}"/>
              </a:ext>
            </a:extLst>
          </p:cNvPr>
          <p:cNvSpPr/>
          <p:nvPr/>
        </p:nvSpPr>
        <p:spPr>
          <a:xfrm>
            <a:off x="4861913" y="280471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6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F422BB9-6A7F-4BD2-9676-A6410BB10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solidFill>
                  <a:schemeClr val="accent2"/>
                </a:solidFill>
              </a:rPr>
              <a:t>Algoritmul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lui</a:t>
            </a:r>
            <a:r>
              <a:rPr lang="en-US" dirty="0">
                <a:solidFill>
                  <a:schemeClr val="accent2"/>
                </a:solidFill>
              </a:rPr>
              <a:t> Kruskal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A61D0B8-8FDE-43F7-AAE0-952163293C76}"/>
              </a:ext>
            </a:extLst>
          </p:cNvPr>
          <p:cNvSpPr/>
          <p:nvPr/>
        </p:nvSpPr>
        <p:spPr bwMode="auto">
          <a:xfrm>
            <a:off x="7410324" y="174574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E6259CB-7C3A-440D-B9C6-CFCA86F52B2C}"/>
              </a:ext>
            </a:extLst>
          </p:cNvPr>
          <p:cNvSpPr/>
          <p:nvPr/>
        </p:nvSpPr>
        <p:spPr bwMode="auto">
          <a:xfrm>
            <a:off x="6477668" y="307096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9215D6D-AEC4-42D2-BA6E-BE865345ADAD}"/>
              </a:ext>
            </a:extLst>
          </p:cNvPr>
          <p:cNvSpPr/>
          <p:nvPr/>
        </p:nvSpPr>
        <p:spPr bwMode="auto">
          <a:xfrm>
            <a:off x="7904036" y="282411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3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2784EC8-90EF-4911-B596-D7A9F219B1FD}"/>
              </a:ext>
            </a:extLst>
          </p:cNvPr>
          <p:cNvSpPr/>
          <p:nvPr/>
        </p:nvSpPr>
        <p:spPr bwMode="auto">
          <a:xfrm>
            <a:off x="6372836" y="2174371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4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DA3A207-BD67-41C1-AB61-078C67E0C605}"/>
              </a:ext>
            </a:extLst>
          </p:cNvPr>
          <p:cNvSpPr/>
          <p:nvPr/>
        </p:nvSpPr>
        <p:spPr bwMode="auto">
          <a:xfrm>
            <a:off x="5567321" y="311260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5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309AEE6-D48D-45B6-A204-DFDAAC81B611}"/>
              </a:ext>
            </a:extLst>
          </p:cNvPr>
          <p:cNvSpPr/>
          <p:nvPr/>
        </p:nvSpPr>
        <p:spPr bwMode="auto">
          <a:xfrm>
            <a:off x="5003022" y="2206538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6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9486A59-3A13-43D7-AB65-E823DAF43242}"/>
              </a:ext>
            </a:extLst>
          </p:cNvPr>
          <p:cNvSpPr/>
          <p:nvPr/>
        </p:nvSpPr>
        <p:spPr bwMode="auto">
          <a:xfrm>
            <a:off x="4225203" y="286574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7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0BD98AC-79D0-4269-83B6-23C5B4783668}"/>
              </a:ext>
            </a:extLst>
          </p:cNvPr>
          <p:cNvSpPr/>
          <p:nvPr/>
        </p:nvSpPr>
        <p:spPr bwMode="auto">
          <a:xfrm>
            <a:off x="3393295" y="210726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8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C2BB258-7F61-47F3-83FF-B2B79C5346B5}"/>
              </a:ext>
            </a:extLst>
          </p:cNvPr>
          <p:cNvSpPr/>
          <p:nvPr/>
        </p:nvSpPr>
        <p:spPr bwMode="auto">
          <a:xfrm>
            <a:off x="2667328" y="302730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9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9C1B811-70F4-43BE-8227-71A98FD546F7}"/>
              </a:ext>
            </a:extLst>
          </p:cNvPr>
          <p:cNvCxnSpPr>
            <a:cxnSpLocks/>
            <a:stCxn id="16" idx="7"/>
            <a:endCxn id="15" idx="3"/>
          </p:cNvCxnSpPr>
          <p:nvPr/>
        </p:nvCxnSpPr>
        <p:spPr bwMode="auto">
          <a:xfrm flipV="1">
            <a:off x="3088739" y="2528672"/>
            <a:ext cx="376859" cy="57093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293B9C4-59B7-496F-8549-F8DD3AF9D3F4}"/>
              </a:ext>
            </a:extLst>
          </p:cNvPr>
          <p:cNvCxnSpPr>
            <a:cxnSpLocks/>
            <a:stCxn id="16" idx="6"/>
            <a:endCxn id="14" idx="2"/>
          </p:cNvCxnSpPr>
          <p:nvPr/>
        </p:nvCxnSpPr>
        <p:spPr bwMode="auto">
          <a:xfrm flipV="1">
            <a:off x="3161041" y="3112604"/>
            <a:ext cx="1064163" cy="1615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DC1FF99-849E-4247-A76C-B02EE7BE3F84}"/>
              </a:ext>
            </a:extLst>
          </p:cNvPr>
          <p:cNvCxnSpPr>
            <a:cxnSpLocks/>
            <a:stCxn id="14" idx="6"/>
            <a:endCxn id="12" idx="2"/>
          </p:cNvCxnSpPr>
          <p:nvPr/>
        </p:nvCxnSpPr>
        <p:spPr bwMode="auto">
          <a:xfrm>
            <a:off x="4718915" y="3112603"/>
            <a:ext cx="84840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2353525-5FF7-43E9-BA27-FA0B44A62FA6}"/>
              </a:ext>
            </a:extLst>
          </p:cNvPr>
          <p:cNvCxnSpPr>
            <a:cxnSpLocks/>
            <a:stCxn id="14" idx="1"/>
            <a:endCxn id="15" idx="5"/>
          </p:cNvCxnSpPr>
          <p:nvPr/>
        </p:nvCxnSpPr>
        <p:spPr bwMode="auto">
          <a:xfrm flipH="1" flipV="1">
            <a:off x="3814705" y="2528673"/>
            <a:ext cx="482800" cy="40937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40EA462-DB64-44AE-9CE7-25B1CB5D5FE5}"/>
              </a:ext>
            </a:extLst>
          </p:cNvPr>
          <p:cNvCxnSpPr>
            <a:cxnSpLocks/>
            <a:stCxn id="12" idx="6"/>
            <a:endCxn id="9" idx="3"/>
          </p:cNvCxnSpPr>
          <p:nvPr/>
        </p:nvCxnSpPr>
        <p:spPr bwMode="auto">
          <a:xfrm>
            <a:off x="6061034" y="3359459"/>
            <a:ext cx="488937" cy="13292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A6ACBE3-A358-4126-8E8B-83550041F3A1}"/>
              </a:ext>
            </a:extLst>
          </p:cNvPr>
          <p:cNvCxnSpPr>
            <a:cxnSpLocks/>
            <a:stCxn id="9" idx="0"/>
            <a:endCxn id="11" idx="4"/>
          </p:cNvCxnSpPr>
          <p:nvPr/>
        </p:nvCxnSpPr>
        <p:spPr bwMode="auto">
          <a:xfrm flipH="1" flipV="1">
            <a:off x="6619692" y="2668083"/>
            <a:ext cx="104832" cy="40288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0EABC46-0ECC-4308-8D40-C8B2CE964074}"/>
              </a:ext>
            </a:extLst>
          </p:cNvPr>
          <p:cNvCxnSpPr>
            <a:cxnSpLocks/>
            <a:stCxn id="11" idx="7"/>
            <a:endCxn id="8" idx="2"/>
          </p:cNvCxnSpPr>
          <p:nvPr/>
        </p:nvCxnSpPr>
        <p:spPr bwMode="auto">
          <a:xfrm flipV="1">
            <a:off x="6794246" y="1992603"/>
            <a:ext cx="616078" cy="2540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F27AFDE-B944-47E3-A205-AE0DF90CBB62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 bwMode="auto">
          <a:xfrm flipH="1">
            <a:off x="6899078" y="2239459"/>
            <a:ext cx="758102" cy="90381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B3C8EC8-C969-4459-838F-03996380ECF8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 bwMode="auto">
          <a:xfrm flipV="1">
            <a:off x="6971380" y="3070969"/>
            <a:ext cx="93265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4145B65-C9C0-4C7F-BA50-A3292FC5D453}"/>
              </a:ext>
            </a:extLst>
          </p:cNvPr>
          <p:cNvCxnSpPr>
            <a:cxnSpLocks/>
            <a:stCxn id="10" idx="0"/>
            <a:endCxn id="8" idx="5"/>
          </p:cNvCxnSpPr>
          <p:nvPr/>
        </p:nvCxnSpPr>
        <p:spPr bwMode="auto">
          <a:xfrm flipH="1" flipV="1">
            <a:off x="7831734" y="2167157"/>
            <a:ext cx="319158" cy="6569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8B6149B4-5D23-4526-BE8A-86B06C5A75CE}"/>
              </a:ext>
            </a:extLst>
          </p:cNvPr>
          <p:cNvSpPr/>
          <p:nvPr/>
        </p:nvSpPr>
        <p:spPr bwMode="auto">
          <a:xfrm>
            <a:off x="4058326" y="358051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11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75569835-BEC0-475C-9A65-BAC9EF1C0503}"/>
              </a:ext>
            </a:extLst>
          </p:cNvPr>
          <p:cNvSpPr/>
          <p:nvPr/>
        </p:nvSpPr>
        <p:spPr bwMode="auto">
          <a:xfrm>
            <a:off x="4065624" y="458902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14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F44D038-2036-4D61-81D8-57BC5E3671CA}"/>
              </a:ext>
            </a:extLst>
          </p:cNvPr>
          <p:cNvSpPr/>
          <p:nvPr/>
        </p:nvSpPr>
        <p:spPr bwMode="auto">
          <a:xfrm>
            <a:off x="8501786" y="358343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15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F862C70-CEA3-4685-8319-B7D3CF9EEA3B}"/>
              </a:ext>
            </a:extLst>
          </p:cNvPr>
          <p:cNvSpPr/>
          <p:nvPr/>
        </p:nvSpPr>
        <p:spPr bwMode="auto">
          <a:xfrm>
            <a:off x="6824240" y="467827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13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D9AFF45C-7426-4848-8132-A5C3DDC04B12}"/>
              </a:ext>
            </a:extLst>
          </p:cNvPr>
          <p:cNvSpPr/>
          <p:nvPr/>
        </p:nvSpPr>
        <p:spPr bwMode="auto">
          <a:xfrm>
            <a:off x="6376974" y="393105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latin typeface="Arial" charset="0"/>
              </a:rPr>
              <a:t>10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659C9AD-1080-4C3A-8C72-A555F0A5216A}"/>
              </a:ext>
            </a:extLst>
          </p:cNvPr>
          <p:cNvSpPr/>
          <p:nvPr/>
        </p:nvSpPr>
        <p:spPr bwMode="auto">
          <a:xfrm>
            <a:off x="5632918" y="464139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12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FDE1BEF-1612-41B6-8299-55E8EF2E397C}"/>
              </a:ext>
            </a:extLst>
          </p:cNvPr>
          <p:cNvCxnSpPr>
            <a:cxnSpLocks/>
            <a:stCxn id="14" idx="4"/>
            <a:endCxn id="28" idx="0"/>
          </p:cNvCxnSpPr>
          <p:nvPr/>
        </p:nvCxnSpPr>
        <p:spPr bwMode="auto">
          <a:xfrm flipH="1">
            <a:off x="4305183" y="3359459"/>
            <a:ext cx="166877" cy="22105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CBA9CB5-6CA6-429C-896E-A79D6330B255}"/>
              </a:ext>
            </a:extLst>
          </p:cNvPr>
          <p:cNvCxnSpPr>
            <a:cxnSpLocks/>
            <a:stCxn id="14" idx="5"/>
            <a:endCxn id="34" idx="1"/>
          </p:cNvCxnSpPr>
          <p:nvPr/>
        </p:nvCxnSpPr>
        <p:spPr bwMode="auto">
          <a:xfrm>
            <a:off x="4646614" y="3287158"/>
            <a:ext cx="1058607" cy="142653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66CA45E-ACAF-4724-8040-378A71E2499B}"/>
              </a:ext>
            </a:extLst>
          </p:cNvPr>
          <p:cNvCxnSpPr>
            <a:cxnSpLocks/>
            <a:stCxn id="28" idx="4"/>
            <a:endCxn id="30" idx="0"/>
          </p:cNvCxnSpPr>
          <p:nvPr/>
        </p:nvCxnSpPr>
        <p:spPr bwMode="auto">
          <a:xfrm>
            <a:off x="4305182" y="4074230"/>
            <a:ext cx="7298" cy="51479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448965F-BD58-4126-80A4-20012DD1D189}"/>
              </a:ext>
            </a:extLst>
          </p:cNvPr>
          <p:cNvCxnSpPr>
            <a:cxnSpLocks/>
            <a:stCxn id="34" idx="7"/>
            <a:endCxn id="33" idx="3"/>
          </p:cNvCxnSpPr>
          <p:nvPr/>
        </p:nvCxnSpPr>
        <p:spPr bwMode="auto">
          <a:xfrm flipV="1">
            <a:off x="6054328" y="4352470"/>
            <a:ext cx="394948" cy="3612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861C38C-382E-4E92-B32D-0427C39679E6}"/>
              </a:ext>
            </a:extLst>
          </p:cNvPr>
          <p:cNvCxnSpPr>
            <a:cxnSpLocks/>
            <a:stCxn id="33" idx="5"/>
            <a:endCxn id="32" idx="0"/>
          </p:cNvCxnSpPr>
          <p:nvPr/>
        </p:nvCxnSpPr>
        <p:spPr bwMode="auto">
          <a:xfrm>
            <a:off x="6798384" y="4352469"/>
            <a:ext cx="272712" cy="32580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9D2EB0D-29B5-438C-883D-FFEB02FECCCD}"/>
              </a:ext>
            </a:extLst>
          </p:cNvPr>
          <p:cNvCxnSpPr>
            <a:cxnSpLocks/>
            <a:stCxn id="32" idx="2"/>
            <a:endCxn id="34" idx="5"/>
          </p:cNvCxnSpPr>
          <p:nvPr/>
        </p:nvCxnSpPr>
        <p:spPr bwMode="auto">
          <a:xfrm flipH="1">
            <a:off x="6054328" y="4925134"/>
            <a:ext cx="769912" cy="1376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BF75897-25E0-42BC-9FDA-9CDBCCF25B21}"/>
              </a:ext>
            </a:extLst>
          </p:cNvPr>
          <p:cNvCxnSpPr>
            <a:cxnSpLocks/>
            <a:stCxn id="31" idx="2"/>
            <a:endCxn id="33" idx="6"/>
          </p:cNvCxnSpPr>
          <p:nvPr/>
        </p:nvCxnSpPr>
        <p:spPr bwMode="auto">
          <a:xfrm flipH="1">
            <a:off x="6870686" y="3830289"/>
            <a:ext cx="1631100" cy="3476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08B85C2-A3EA-4E45-AE83-CE3C28DDD761}"/>
              </a:ext>
            </a:extLst>
          </p:cNvPr>
          <p:cNvCxnSpPr>
            <a:cxnSpLocks/>
            <a:stCxn id="35" idx="4"/>
            <a:endCxn id="31" idx="0"/>
          </p:cNvCxnSpPr>
          <p:nvPr/>
        </p:nvCxnSpPr>
        <p:spPr bwMode="auto">
          <a:xfrm>
            <a:off x="8748642" y="2481138"/>
            <a:ext cx="0" cy="11022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8A496ECE-FB82-4218-A1BF-83BC1F53DED1}"/>
              </a:ext>
            </a:extLst>
          </p:cNvPr>
          <p:cNvCxnSpPr>
            <a:cxnSpLocks/>
            <a:stCxn id="32" idx="6"/>
            <a:endCxn id="31" idx="3"/>
          </p:cNvCxnSpPr>
          <p:nvPr/>
        </p:nvCxnSpPr>
        <p:spPr bwMode="auto">
          <a:xfrm flipV="1">
            <a:off x="7317952" y="4004843"/>
            <a:ext cx="1256136" cy="92029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A698D50D-2A2A-43A9-9E05-6BCE3CB8867B}"/>
              </a:ext>
            </a:extLst>
          </p:cNvPr>
          <p:cNvCxnSpPr>
            <a:cxnSpLocks/>
            <a:stCxn id="8" idx="6"/>
            <a:endCxn id="35" idx="2"/>
          </p:cNvCxnSpPr>
          <p:nvPr/>
        </p:nvCxnSpPr>
        <p:spPr bwMode="auto">
          <a:xfrm>
            <a:off x="7904036" y="1992602"/>
            <a:ext cx="597750" cy="24168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6AC50C09-4211-4160-B5BA-91A016EFB0E2}"/>
              </a:ext>
            </a:extLst>
          </p:cNvPr>
          <p:cNvCxnSpPr>
            <a:cxnSpLocks/>
            <a:stCxn id="9" idx="4"/>
            <a:endCxn id="33" idx="0"/>
          </p:cNvCxnSpPr>
          <p:nvPr/>
        </p:nvCxnSpPr>
        <p:spPr bwMode="auto">
          <a:xfrm flipH="1">
            <a:off x="6623830" y="3564681"/>
            <a:ext cx="100694" cy="36637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29AD7221-6855-490D-9F77-E090BB0B2884}"/>
              </a:ext>
            </a:extLst>
          </p:cNvPr>
          <p:cNvCxnSpPr>
            <a:cxnSpLocks/>
            <a:stCxn id="30" idx="6"/>
            <a:endCxn id="34" idx="2"/>
          </p:cNvCxnSpPr>
          <p:nvPr/>
        </p:nvCxnSpPr>
        <p:spPr bwMode="auto">
          <a:xfrm>
            <a:off x="4559336" y="4835878"/>
            <a:ext cx="1073582" cy="5237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F1325948-2FA1-49D7-8B03-54D04B9F5E37}"/>
              </a:ext>
            </a:extLst>
          </p:cNvPr>
          <p:cNvCxnSpPr>
            <a:cxnSpLocks/>
            <a:stCxn id="30" idx="1"/>
            <a:endCxn id="16" idx="5"/>
          </p:cNvCxnSpPr>
          <p:nvPr/>
        </p:nvCxnSpPr>
        <p:spPr bwMode="auto">
          <a:xfrm flipH="1" flipV="1">
            <a:off x="3088738" y="3448714"/>
            <a:ext cx="1049188" cy="121261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63AE2FE-B02A-4962-9584-AC30256FA7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37839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Rectangle 93">
            <a:extLst>
              <a:ext uri="{FF2B5EF4-FFF2-40B4-BE49-F238E27FC236}">
                <a16:creationId xmlns:a16="http://schemas.microsoft.com/office/drawing/2014/main" id="{E4C1BF2F-2CAF-448C-84CC-D24070B1D843}"/>
              </a:ext>
            </a:extLst>
          </p:cNvPr>
          <p:cNvSpPr/>
          <p:nvPr/>
        </p:nvSpPr>
        <p:spPr>
          <a:xfrm>
            <a:off x="6421148" y="4314042"/>
            <a:ext cx="62191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  <a:r>
              <a:rPr lang="ro-RO" sz="2800" b="1" dirty="0">
                <a:latin typeface="Arial" charset="0"/>
              </a:rPr>
              <a:t>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48C4A364-5B41-43C8-A3AD-4CAFD51010C3}"/>
              </a:ext>
            </a:extLst>
          </p:cNvPr>
          <p:cNvSpPr/>
          <p:nvPr/>
        </p:nvSpPr>
        <p:spPr>
          <a:xfrm>
            <a:off x="6232963" y="4925749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4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9C063DC9-C831-42D3-B66D-7D18CE2E8E4E}"/>
              </a:ext>
            </a:extLst>
          </p:cNvPr>
          <p:cNvSpPr/>
          <p:nvPr/>
        </p:nvSpPr>
        <p:spPr>
          <a:xfrm>
            <a:off x="7867729" y="430569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11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A77072B0-3ADD-4082-B77B-B00383AA4438}"/>
              </a:ext>
            </a:extLst>
          </p:cNvPr>
          <p:cNvSpPr/>
          <p:nvPr/>
        </p:nvSpPr>
        <p:spPr>
          <a:xfrm>
            <a:off x="4718916" y="480119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7D197E47-E4DD-4445-9FA2-57E6305D2C3F}"/>
              </a:ext>
            </a:extLst>
          </p:cNvPr>
          <p:cNvSpPr/>
          <p:nvPr/>
        </p:nvSpPr>
        <p:spPr>
          <a:xfrm>
            <a:off x="4155542" y="404408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0AF62A28-99D6-4C97-8BB7-F0C23FCC68DA}"/>
              </a:ext>
            </a:extLst>
          </p:cNvPr>
          <p:cNvSpPr/>
          <p:nvPr/>
        </p:nvSpPr>
        <p:spPr>
          <a:xfrm>
            <a:off x="4209782" y="327240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C3155509-9BAE-4F37-9E10-2C7BE50346A1}"/>
              </a:ext>
            </a:extLst>
          </p:cNvPr>
          <p:cNvSpPr/>
          <p:nvPr/>
        </p:nvSpPr>
        <p:spPr>
          <a:xfrm>
            <a:off x="3184775" y="402586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782D31DA-5B9E-43A0-8DD6-37C0AF477AE6}"/>
              </a:ext>
            </a:extLst>
          </p:cNvPr>
          <p:cNvSpPr/>
          <p:nvPr/>
        </p:nvSpPr>
        <p:spPr>
          <a:xfrm>
            <a:off x="3326810" y="272602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4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8B663E60-A17F-48B6-8A6B-0DD11CD54235}"/>
              </a:ext>
            </a:extLst>
          </p:cNvPr>
          <p:cNvSpPr/>
          <p:nvPr/>
        </p:nvSpPr>
        <p:spPr>
          <a:xfrm>
            <a:off x="2825910" y="2410568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12F4FE6B-BAD1-4292-928A-B8033B4A4899}"/>
              </a:ext>
            </a:extLst>
          </p:cNvPr>
          <p:cNvSpPr/>
          <p:nvPr/>
        </p:nvSpPr>
        <p:spPr>
          <a:xfrm>
            <a:off x="3784042" y="227016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3A0EB36-C286-45D1-870B-5FDBB37A813E}"/>
              </a:ext>
            </a:extLst>
          </p:cNvPr>
          <p:cNvSpPr/>
          <p:nvPr/>
        </p:nvSpPr>
        <p:spPr bwMode="auto">
          <a:xfrm>
            <a:off x="8501786" y="198742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16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1C5F850E-4DB7-4027-A84F-41FB67CB6E82}"/>
              </a:ext>
            </a:extLst>
          </p:cNvPr>
          <p:cNvSpPr/>
          <p:nvPr/>
        </p:nvSpPr>
        <p:spPr>
          <a:xfrm>
            <a:off x="7978381" y="211862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30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BE394DC2-7CE5-4E5D-8EBF-EB5498655366}"/>
              </a:ext>
            </a:extLst>
          </p:cNvPr>
          <p:cNvSpPr/>
          <p:nvPr/>
        </p:nvSpPr>
        <p:spPr>
          <a:xfrm>
            <a:off x="7538768" y="2346132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3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29E19908-4B1B-4865-A840-3731B95A4B3F}"/>
              </a:ext>
            </a:extLst>
          </p:cNvPr>
          <p:cNvSpPr/>
          <p:nvPr/>
        </p:nvSpPr>
        <p:spPr>
          <a:xfrm>
            <a:off x="6853887" y="228149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7F6F1F3B-6769-464F-8DC4-F8D0EA7D68B1}"/>
              </a:ext>
            </a:extLst>
          </p:cNvPr>
          <p:cNvSpPr/>
          <p:nvPr/>
        </p:nvSpPr>
        <p:spPr>
          <a:xfrm>
            <a:off x="6570020" y="1724532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0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0BDC2F7D-3913-47E8-A09B-52E99DDC1007}"/>
              </a:ext>
            </a:extLst>
          </p:cNvPr>
          <p:cNvSpPr/>
          <p:nvPr/>
        </p:nvSpPr>
        <p:spPr>
          <a:xfrm>
            <a:off x="6190202" y="263962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BF2DF9D8-D7CC-4C1A-9D02-27BA82743C00}"/>
              </a:ext>
            </a:extLst>
          </p:cNvPr>
          <p:cNvSpPr/>
          <p:nvPr/>
        </p:nvSpPr>
        <p:spPr>
          <a:xfrm>
            <a:off x="7081439" y="313052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6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7809CF5B-759F-45DD-AA2E-4010F3CA606E}"/>
              </a:ext>
            </a:extLst>
          </p:cNvPr>
          <p:cNvSpPr/>
          <p:nvPr/>
        </p:nvSpPr>
        <p:spPr>
          <a:xfrm>
            <a:off x="8569619" y="298919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9B807350-0855-42A6-AE90-F8B139166C56}"/>
              </a:ext>
            </a:extLst>
          </p:cNvPr>
          <p:cNvSpPr/>
          <p:nvPr/>
        </p:nvSpPr>
        <p:spPr>
          <a:xfrm>
            <a:off x="7202742" y="3598545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3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23AEE12C-4DB8-4245-884F-33B51B068016}"/>
              </a:ext>
            </a:extLst>
          </p:cNvPr>
          <p:cNvSpPr/>
          <p:nvPr/>
        </p:nvSpPr>
        <p:spPr>
          <a:xfrm>
            <a:off x="6448830" y="354380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5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6F781F29-AE0F-4774-8258-D96A74FB60F8}"/>
              </a:ext>
            </a:extLst>
          </p:cNvPr>
          <p:cNvSpPr/>
          <p:nvPr/>
        </p:nvSpPr>
        <p:spPr>
          <a:xfrm>
            <a:off x="5078934" y="3674038"/>
            <a:ext cx="69039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15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5D2CD746-3465-4657-8760-B4E3AEDA4A4B}"/>
              </a:ext>
            </a:extLst>
          </p:cNvPr>
          <p:cNvSpPr/>
          <p:nvPr/>
        </p:nvSpPr>
        <p:spPr>
          <a:xfrm>
            <a:off x="5798324" y="417655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6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817EDD40-F90B-445D-B095-86516DB5404F}"/>
              </a:ext>
            </a:extLst>
          </p:cNvPr>
          <p:cNvSpPr/>
          <p:nvPr/>
        </p:nvSpPr>
        <p:spPr>
          <a:xfrm>
            <a:off x="5841846" y="329332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4D6F18A0-6AD8-4912-A4BB-F57C5C344AE7}"/>
              </a:ext>
            </a:extLst>
          </p:cNvPr>
          <p:cNvSpPr/>
          <p:nvPr/>
        </p:nvSpPr>
        <p:spPr>
          <a:xfrm>
            <a:off x="4861913" y="280471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6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F422BB9-6A7F-4BD2-9676-A6410BB10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solidFill>
                  <a:schemeClr val="accent2"/>
                </a:solidFill>
              </a:rPr>
              <a:t>Algoritmul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lui</a:t>
            </a:r>
            <a:r>
              <a:rPr lang="en-US" dirty="0">
                <a:solidFill>
                  <a:schemeClr val="accent2"/>
                </a:solidFill>
              </a:rPr>
              <a:t> Kruskal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A61D0B8-8FDE-43F7-AAE0-952163293C76}"/>
              </a:ext>
            </a:extLst>
          </p:cNvPr>
          <p:cNvSpPr/>
          <p:nvPr/>
        </p:nvSpPr>
        <p:spPr bwMode="auto">
          <a:xfrm>
            <a:off x="7410324" y="174574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E6259CB-7C3A-440D-B9C6-CFCA86F52B2C}"/>
              </a:ext>
            </a:extLst>
          </p:cNvPr>
          <p:cNvSpPr/>
          <p:nvPr/>
        </p:nvSpPr>
        <p:spPr bwMode="auto">
          <a:xfrm>
            <a:off x="6477668" y="307096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9215D6D-AEC4-42D2-BA6E-BE865345ADAD}"/>
              </a:ext>
            </a:extLst>
          </p:cNvPr>
          <p:cNvSpPr/>
          <p:nvPr/>
        </p:nvSpPr>
        <p:spPr bwMode="auto">
          <a:xfrm>
            <a:off x="7904036" y="282411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3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2784EC8-90EF-4911-B596-D7A9F219B1FD}"/>
              </a:ext>
            </a:extLst>
          </p:cNvPr>
          <p:cNvSpPr/>
          <p:nvPr/>
        </p:nvSpPr>
        <p:spPr bwMode="auto">
          <a:xfrm>
            <a:off x="6372836" y="2174371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4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DA3A207-BD67-41C1-AB61-078C67E0C605}"/>
              </a:ext>
            </a:extLst>
          </p:cNvPr>
          <p:cNvSpPr/>
          <p:nvPr/>
        </p:nvSpPr>
        <p:spPr bwMode="auto">
          <a:xfrm>
            <a:off x="5567321" y="311260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5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309AEE6-D48D-45B6-A204-DFDAAC81B611}"/>
              </a:ext>
            </a:extLst>
          </p:cNvPr>
          <p:cNvSpPr/>
          <p:nvPr/>
        </p:nvSpPr>
        <p:spPr bwMode="auto">
          <a:xfrm>
            <a:off x="5003022" y="2206538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6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9486A59-3A13-43D7-AB65-E823DAF43242}"/>
              </a:ext>
            </a:extLst>
          </p:cNvPr>
          <p:cNvSpPr/>
          <p:nvPr/>
        </p:nvSpPr>
        <p:spPr bwMode="auto">
          <a:xfrm>
            <a:off x="4225203" y="286574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7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0BD98AC-79D0-4269-83B6-23C5B4783668}"/>
              </a:ext>
            </a:extLst>
          </p:cNvPr>
          <p:cNvSpPr/>
          <p:nvPr/>
        </p:nvSpPr>
        <p:spPr bwMode="auto">
          <a:xfrm>
            <a:off x="3393295" y="210726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8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C2BB258-7F61-47F3-83FF-B2B79C5346B5}"/>
              </a:ext>
            </a:extLst>
          </p:cNvPr>
          <p:cNvSpPr/>
          <p:nvPr/>
        </p:nvSpPr>
        <p:spPr bwMode="auto">
          <a:xfrm>
            <a:off x="2667328" y="302730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9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9C1B811-70F4-43BE-8227-71A98FD546F7}"/>
              </a:ext>
            </a:extLst>
          </p:cNvPr>
          <p:cNvCxnSpPr>
            <a:cxnSpLocks/>
            <a:stCxn id="16" idx="7"/>
            <a:endCxn id="15" idx="3"/>
          </p:cNvCxnSpPr>
          <p:nvPr/>
        </p:nvCxnSpPr>
        <p:spPr bwMode="auto">
          <a:xfrm flipV="1">
            <a:off x="3088739" y="2528672"/>
            <a:ext cx="376859" cy="57093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293B9C4-59B7-496F-8549-F8DD3AF9D3F4}"/>
              </a:ext>
            </a:extLst>
          </p:cNvPr>
          <p:cNvCxnSpPr>
            <a:cxnSpLocks/>
            <a:stCxn id="16" idx="6"/>
            <a:endCxn id="14" idx="2"/>
          </p:cNvCxnSpPr>
          <p:nvPr/>
        </p:nvCxnSpPr>
        <p:spPr bwMode="auto">
          <a:xfrm flipV="1">
            <a:off x="3161041" y="3112604"/>
            <a:ext cx="1064163" cy="1615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DC1FF99-849E-4247-A76C-B02EE7BE3F84}"/>
              </a:ext>
            </a:extLst>
          </p:cNvPr>
          <p:cNvCxnSpPr>
            <a:cxnSpLocks/>
            <a:stCxn id="14" idx="6"/>
            <a:endCxn id="12" idx="2"/>
          </p:cNvCxnSpPr>
          <p:nvPr/>
        </p:nvCxnSpPr>
        <p:spPr bwMode="auto">
          <a:xfrm>
            <a:off x="4718915" y="3112603"/>
            <a:ext cx="84840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2353525-5FF7-43E9-BA27-FA0B44A62FA6}"/>
              </a:ext>
            </a:extLst>
          </p:cNvPr>
          <p:cNvCxnSpPr>
            <a:cxnSpLocks/>
            <a:stCxn id="14" idx="1"/>
            <a:endCxn id="15" idx="5"/>
          </p:cNvCxnSpPr>
          <p:nvPr/>
        </p:nvCxnSpPr>
        <p:spPr bwMode="auto">
          <a:xfrm flipH="1" flipV="1">
            <a:off x="3814705" y="2528673"/>
            <a:ext cx="482800" cy="40937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40EA462-DB64-44AE-9CE7-25B1CB5D5FE5}"/>
              </a:ext>
            </a:extLst>
          </p:cNvPr>
          <p:cNvCxnSpPr>
            <a:cxnSpLocks/>
            <a:stCxn id="12" idx="6"/>
            <a:endCxn id="9" idx="3"/>
          </p:cNvCxnSpPr>
          <p:nvPr/>
        </p:nvCxnSpPr>
        <p:spPr bwMode="auto">
          <a:xfrm>
            <a:off x="6061034" y="3359459"/>
            <a:ext cx="488937" cy="13292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A6ACBE3-A358-4126-8E8B-83550041F3A1}"/>
              </a:ext>
            </a:extLst>
          </p:cNvPr>
          <p:cNvCxnSpPr>
            <a:cxnSpLocks/>
            <a:stCxn id="9" idx="0"/>
            <a:endCxn id="11" idx="4"/>
          </p:cNvCxnSpPr>
          <p:nvPr/>
        </p:nvCxnSpPr>
        <p:spPr bwMode="auto">
          <a:xfrm flipH="1" flipV="1">
            <a:off x="6619692" y="2668083"/>
            <a:ext cx="104832" cy="40288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0EABC46-0ECC-4308-8D40-C8B2CE964074}"/>
              </a:ext>
            </a:extLst>
          </p:cNvPr>
          <p:cNvCxnSpPr>
            <a:cxnSpLocks/>
            <a:stCxn id="11" idx="7"/>
            <a:endCxn id="8" idx="2"/>
          </p:cNvCxnSpPr>
          <p:nvPr/>
        </p:nvCxnSpPr>
        <p:spPr bwMode="auto">
          <a:xfrm flipV="1">
            <a:off x="6794246" y="1992603"/>
            <a:ext cx="616078" cy="2540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F27AFDE-B944-47E3-A205-AE0DF90CBB62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 bwMode="auto">
          <a:xfrm flipH="1">
            <a:off x="6899078" y="2239459"/>
            <a:ext cx="758102" cy="90381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B3C8EC8-C969-4459-838F-03996380ECF8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 bwMode="auto">
          <a:xfrm flipV="1">
            <a:off x="6971380" y="3070969"/>
            <a:ext cx="93265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4145B65-C9C0-4C7F-BA50-A3292FC5D453}"/>
              </a:ext>
            </a:extLst>
          </p:cNvPr>
          <p:cNvCxnSpPr>
            <a:cxnSpLocks/>
            <a:stCxn id="10" idx="0"/>
            <a:endCxn id="8" idx="5"/>
          </p:cNvCxnSpPr>
          <p:nvPr/>
        </p:nvCxnSpPr>
        <p:spPr bwMode="auto">
          <a:xfrm flipH="1" flipV="1">
            <a:off x="7831734" y="2167157"/>
            <a:ext cx="319158" cy="6569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8B6149B4-5D23-4526-BE8A-86B06C5A75CE}"/>
              </a:ext>
            </a:extLst>
          </p:cNvPr>
          <p:cNvSpPr/>
          <p:nvPr/>
        </p:nvSpPr>
        <p:spPr bwMode="auto">
          <a:xfrm>
            <a:off x="4058326" y="358051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11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75569835-BEC0-475C-9A65-BAC9EF1C0503}"/>
              </a:ext>
            </a:extLst>
          </p:cNvPr>
          <p:cNvSpPr/>
          <p:nvPr/>
        </p:nvSpPr>
        <p:spPr bwMode="auto">
          <a:xfrm>
            <a:off x="4065624" y="458902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14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F44D038-2036-4D61-81D8-57BC5E3671CA}"/>
              </a:ext>
            </a:extLst>
          </p:cNvPr>
          <p:cNvSpPr/>
          <p:nvPr/>
        </p:nvSpPr>
        <p:spPr bwMode="auto">
          <a:xfrm>
            <a:off x="8501786" y="358343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15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F862C70-CEA3-4685-8319-B7D3CF9EEA3B}"/>
              </a:ext>
            </a:extLst>
          </p:cNvPr>
          <p:cNvSpPr/>
          <p:nvPr/>
        </p:nvSpPr>
        <p:spPr bwMode="auto">
          <a:xfrm>
            <a:off x="6824240" y="467827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13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D9AFF45C-7426-4848-8132-A5C3DDC04B12}"/>
              </a:ext>
            </a:extLst>
          </p:cNvPr>
          <p:cNvSpPr/>
          <p:nvPr/>
        </p:nvSpPr>
        <p:spPr bwMode="auto">
          <a:xfrm>
            <a:off x="6376974" y="393105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latin typeface="Arial" charset="0"/>
              </a:rPr>
              <a:t>10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659C9AD-1080-4C3A-8C72-A555F0A5216A}"/>
              </a:ext>
            </a:extLst>
          </p:cNvPr>
          <p:cNvSpPr/>
          <p:nvPr/>
        </p:nvSpPr>
        <p:spPr bwMode="auto">
          <a:xfrm>
            <a:off x="5632918" y="464139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12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FDE1BEF-1612-41B6-8299-55E8EF2E397C}"/>
              </a:ext>
            </a:extLst>
          </p:cNvPr>
          <p:cNvCxnSpPr>
            <a:cxnSpLocks/>
            <a:stCxn id="14" idx="4"/>
            <a:endCxn id="28" idx="0"/>
          </p:cNvCxnSpPr>
          <p:nvPr/>
        </p:nvCxnSpPr>
        <p:spPr bwMode="auto">
          <a:xfrm flipH="1">
            <a:off x="4305183" y="3359459"/>
            <a:ext cx="166877" cy="22105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CBA9CB5-6CA6-429C-896E-A79D6330B255}"/>
              </a:ext>
            </a:extLst>
          </p:cNvPr>
          <p:cNvCxnSpPr>
            <a:cxnSpLocks/>
            <a:stCxn id="14" idx="5"/>
            <a:endCxn id="34" idx="1"/>
          </p:cNvCxnSpPr>
          <p:nvPr/>
        </p:nvCxnSpPr>
        <p:spPr bwMode="auto">
          <a:xfrm>
            <a:off x="4646614" y="3287158"/>
            <a:ext cx="1058607" cy="142653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66CA45E-ACAF-4724-8040-378A71E2499B}"/>
              </a:ext>
            </a:extLst>
          </p:cNvPr>
          <p:cNvCxnSpPr>
            <a:cxnSpLocks/>
            <a:stCxn id="28" idx="4"/>
            <a:endCxn id="30" idx="0"/>
          </p:cNvCxnSpPr>
          <p:nvPr/>
        </p:nvCxnSpPr>
        <p:spPr bwMode="auto">
          <a:xfrm>
            <a:off x="4305182" y="4074230"/>
            <a:ext cx="7298" cy="51479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448965F-BD58-4126-80A4-20012DD1D189}"/>
              </a:ext>
            </a:extLst>
          </p:cNvPr>
          <p:cNvCxnSpPr>
            <a:cxnSpLocks/>
            <a:stCxn id="34" idx="7"/>
            <a:endCxn id="33" idx="3"/>
          </p:cNvCxnSpPr>
          <p:nvPr/>
        </p:nvCxnSpPr>
        <p:spPr bwMode="auto">
          <a:xfrm flipV="1">
            <a:off x="6054328" y="4352470"/>
            <a:ext cx="394948" cy="3612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861C38C-382E-4E92-B32D-0427C39679E6}"/>
              </a:ext>
            </a:extLst>
          </p:cNvPr>
          <p:cNvCxnSpPr>
            <a:cxnSpLocks/>
            <a:stCxn id="33" idx="5"/>
            <a:endCxn id="32" idx="0"/>
          </p:cNvCxnSpPr>
          <p:nvPr/>
        </p:nvCxnSpPr>
        <p:spPr bwMode="auto">
          <a:xfrm>
            <a:off x="6798384" y="4352469"/>
            <a:ext cx="272712" cy="32580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9D2EB0D-29B5-438C-883D-FFEB02FECCCD}"/>
              </a:ext>
            </a:extLst>
          </p:cNvPr>
          <p:cNvCxnSpPr>
            <a:cxnSpLocks/>
            <a:stCxn id="32" idx="2"/>
            <a:endCxn id="34" idx="5"/>
          </p:cNvCxnSpPr>
          <p:nvPr/>
        </p:nvCxnSpPr>
        <p:spPr bwMode="auto">
          <a:xfrm flipH="1">
            <a:off x="6054328" y="4925134"/>
            <a:ext cx="769912" cy="1376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BF75897-25E0-42BC-9FDA-9CDBCCF25B21}"/>
              </a:ext>
            </a:extLst>
          </p:cNvPr>
          <p:cNvCxnSpPr>
            <a:cxnSpLocks/>
            <a:stCxn id="31" idx="2"/>
            <a:endCxn id="33" idx="6"/>
          </p:cNvCxnSpPr>
          <p:nvPr/>
        </p:nvCxnSpPr>
        <p:spPr bwMode="auto">
          <a:xfrm flipH="1">
            <a:off x="6870686" y="3830289"/>
            <a:ext cx="1631100" cy="3476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08B85C2-A3EA-4E45-AE83-CE3C28DDD761}"/>
              </a:ext>
            </a:extLst>
          </p:cNvPr>
          <p:cNvCxnSpPr>
            <a:cxnSpLocks/>
            <a:stCxn id="35" idx="4"/>
            <a:endCxn id="31" idx="0"/>
          </p:cNvCxnSpPr>
          <p:nvPr/>
        </p:nvCxnSpPr>
        <p:spPr bwMode="auto">
          <a:xfrm>
            <a:off x="8748642" y="2481138"/>
            <a:ext cx="0" cy="11022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8A496ECE-FB82-4218-A1BF-83BC1F53DED1}"/>
              </a:ext>
            </a:extLst>
          </p:cNvPr>
          <p:cNvCxnSpPr>
            <a:cxnSpLocks/>
            <a:stCxn id="32" idx="6"/>
            <a:endCxn id="31" idx="3"/>
          </p:cNvCxnSpPr>
          <p:nvPr/>
        </p:nvCxnSpPr>
        <p:spPr bwMode="auto">
          <a:xfrm flipV="1">
            <a:off x="7317952" y="4004843"/>
            <a:ext cx="1256136" cy="92029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A698D50D-2A2A-43A9-9E05-6BCE3CB8867B}"/>
              </a:ext>
            </a:extLst>
          </p:cNvPr>
          <p:cNvCxnSpPr>
            <a:cxnSpLocks/>
            <a:stCxn id="8" idx="6"/>
            <a:endCxn id="35" idx="2"/>
          </p:cNvCxnSpPr>
          <p:nvPr/>
        </p:nvCxnSpPr>
        <p:spPr bwMode="auto">
          <a:xfrm>
            <a:off x="7904036" y="1992602"/>
            <a:ext cx="597750" cy="24168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6AC50C09-4211-4160-B5BA-91A016EFB0E2}"/>
              </a:ext>
            </a:extLst>
          </p:cNvPr>
          <p:cNvCxnSpPr>
            <a:cxnSpLocks/>
            <a:stCxn id="9" idx="4"/>
            <a:endCxn id="33" idx="0"/>
          </p:cNvCxnSpPr>
          <p:nvPr/>
        </p:nvCxnSpPr>
        <p:spPr bwMode="auto">
          <a:xfrm flipH="1">
            <a:off x="6623830" y="3564681"/>
            <a:ext cx="100694" cy="36637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29AD7221-6855-490D-9F77-E090BB0B2884}"/>
              </a:ext>
            </a:extLst>
          </p:cNvPr>
          <p:cNvCxnSpPr>
            <a:cxnSpLocks/>
            <a:stCxn id="30" idx="6"/>
            <a:endCxn id="34" idx="2"/>
          </p:cNvCxnSpPr>
          <p:nvPr/>
        </p:nvCxnSpPr>
        <p:spPr bwMode="auto">
          <a:xfrm>
            <a:off x="4559336" y="4835878"/>
            <a:ext cx="1073582" cy="5237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F1325948-2FA1-49D7-8B03-54D04B9F5E37}"/>
              </a:ext>
            </a:extLst>
          </p:cNvPr>
          <p:cNvCxnSpPr>
            <a:cxnSpLocks/>
            <a:stCxn id="30" idx="1"/>
            <a:endCxn id="16" idx="5"/>
          </p:cNvCxnSpPr>
          <p:nvPr/>
        </p:nvCxnSpPr>
        <p:spPr bwMode="auto">
          <a:xfrm flipH="1" flipV="1">
            <a:off x="3088738" y="3448714"/>
            <a:ext cx="1049188" cy="121261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4808DC1-B4A7-4B27-928D-ED96992C6C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11867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Rectangle 93">
            <a:extLst>
              <a:ext uri="{FF2B5EF4-FFF2-40B4-BE49-F238E27FC236}">
                <a16:creationId xmlns:a16="http://schemas.microsoft.com/office/drawing/2014/main" id="{E4C1BF2F-2CAF-448C-84CC-D24070B1D843}"/>
              </a:ext>
            </a:extLst>
          </p:cNvPr>
          <p:cNvSpPr/>
          <p:nvPr/>
        </p:nvSpPr>
        <p:spPr>
          <a:xfrm>
            <a:off x="6421148" y="4314042"/>
            <a:ext cx="62191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  <a:r>
              <a:rPr lang="ro-RO" sz="2800" b="1" dirty="0">
                <a:latin typeface="Arial" charset="0"/>
              </a:rPr>
              <a:t>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48C4A364-5B41-43C8-A3AD-4CAFD51010C3}"/>
              </a:ext>
            </a:extLst>
          </p:cNvPr>
          <p:cNvSpPr/>
          <p:nvPr/>
        </p:nvSpPr>
        <p:spPr>
          <a:xfrm>
            <a:off x="6232963" y="4925749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4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9C063DC9-C831-42D3-B66D-7D18CE2E8E4E}"/>
              </a:ext>
            </a:extLst>
          </p:cNvPr>
          <p:cNvSpPr/>
          <p:nvPr/>
        </p:nvSpPr>
        <p:spPr>
          <a:xfrm>
            <a:off x="7867729" y="430569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11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A77072B0-3ADD-4082-B77B-B00383AA4438}"/>
              </a:ext>
            </a:extLst>
          </p:cNvPr>
          <p:cNvSpPr/>
          <p:nvPr/>
        </p:nvSpPr>
        <p:spPr>
          <a:xfrm>
            <a:off x="4718916" y="480119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7D197E47-E4DD-4445-9FA2-57E6305D2C3F}"/>
              </a:ext>
            </a:extLst>
          </p:cNvPr>
          <p:cNvSpPr/>
          <p:nvPr/>
        </p:nvSpPr>
        <p:spPr>
          <a:xfrm>
            <a:off x="4155542" y="404408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0AF62A28-99D6-4C97-8BB7-F0C23FCC68DA}"/>
              </a:ext>
            </a:extLst>
          </p:cNvPr>
          <p:cNvSpPr/>
          <p:nvPr/>
        </p:nvSpPr>
        <p:spPr>
          <a:xfrm>
            <a:off x="4209782" y="327240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C3155509-9BAE-4F37-9E10-2C7BE50346A1}"/>
              </a:ext>
            </a:extLst>
          </p:cNvPr>
          <p:cNvSpPr/>
          <p:nvPr/>
        </p:nvSpPr>
        <p:spPr>
          <a:xfrm>
            <a:off x="3184775" y="402586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782D31DA-5B9E-43A0-8DD6-37C0AF477AE6}"/>
              </a:ext>
            </a:extLst>
          </p:cNvPr>
          <p:cNvSpPr/>
          <p:nvPr/>
        </p:nvSpPr>
        <p:spPr>
          <a:xfrm>
            <a:off x="3326810" y="272602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4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8B663E60-A17F-48B6-8A6B-0DD11CD54235}"/>
              </a:ext>
            </a:extLst>
          </p:cNvPr>
          <p:cNvSpPr/>
          <p:nvPr/>
        </p:nvSpPr>
        <p:spPr>
          <a:xfrm>
            <a:off x="2825910" y="2410568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12F4FE6B-BAD1-4292-928A-B8033B4A4899}"/>
              </a:ext>
            </a:extLst>
          </p:cNvPr>
          <p:cNvSpPr/>
          <p:nvPr/>
        </p:nvSpPr>
        <p:spPr>
          <a:xfrm>
            <a:off x="3784042" y="227016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3A0EB36-C286-45D1-870B-5FDBB37A813E}"/>
              </a:ext>
            </a:extLst>
          </p:cNvPr>
          <p:cNvSpPr/>
          <p:nvPr/>
        </p:nvSpPr>
        <p:spPr bwMode="auto">
          <a:xfrm>
            <a:off x="8501786" y="198742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16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1C5F850E-4DB7-4027-A84F-41FB67CB6E82}"/>
              </a:ext>
            </a:extLst>
          </p:cNvPr>
          <p:cNvSpPr/>
          <p:nvPr/>
        </p:nvSpPr>
        <p:spPr>
          <a:xfrm>
            <a:off x="7978381" y="211862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30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BE394DC2-7CE5-4E5D-8EBF-EB5498655366}"/>
              </a:ext>
            </a:extLst>
          </p:cNvPr>
          <p:cNvSpPr/>
          <p:nvPr/>
        </p:nvSpPr>
        <p:spPr>
          <a:xfrm>
            <a:off x="7538768" y="2346132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3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29E19908-4B1B-4865-A840-3731B95A4B3F}"/>
              </a:ext>
            </a:extLst>
          </p:cNvPr>
          <p:cNvSpPr/>
          <p:nvPr/>
        </p:nvSpPr>
        <p:spPr>
          <a:xfrm>
            <a:off x="6853887" y="228149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7F6F1F3B-6769-464F-8DC4-F8D0EA7D68B1}"/>
              </a:ext>
            </a:extLst>
          </p:cNvPr>
          <p:cNvSpPr/>
          <p:nvPr/>
        </p:nvSpPr>
        <p:spPr>
          <a:xfrm>
            <a:off x="6570020" y="1724532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0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0BDC2F7D-3913-47E8-A09B-52E99DDC1007}"/>
              </a:ext>
            </a:extLst>
          </p:cNvPr>
          <p:cNvSpPr/>
          <p:nvPr/>
        </p:nvSpPr>
        <p:spPr>
          <a:xfrm>
            <a:off x="6190202" y="263962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BF2DF9D8-D7CC-4C1A-9D02-27BA82743C00}"/>
              </a:ext>
            </a:extLst>
          </p:cNvPr>
          <p:cNvSpPr/>
          <p:nvPr/>
        </p:nvSpPr>
        <p:spPr>
          <a:xfrm>
            <a:off x="7081439" y="313052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6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7809CF5B-759F-45DD-AA2E-4010F3CA606E}"/>
              </a:ext>
            </a:extLst>
          </p:cNvPr>
          <p:cNvSpPr/>
          <p:nvPr/>
        </p:nvSpPr>
        <p:spPr>
          <a:xfrm>
            <a:off x="8569619" y="298919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9B807350-0855-42A6-AE90-F8B139166C56}"/>
              </a:ext>
            </a:extLst>
          </p:cNvPr>
          <p:cNvSpPr/>
          <p:nvPr/>
        </p:nvSpPr>
        <p:spPr>
          <a:xfrm>
            <a:off x="7202742" y="3598545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3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23AEE12C-4DB8-4245-884F-33B51B068016}"/>
              </a:ext>
            </a:extLst>
          </p:cNvPr>
          <p:cNvSpPr/>
          <p:nvPr/>
        </p:nvSpPr>
        <p:spPr>
          <a:xfrm>
            <a:off x="6448830" y="354380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5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6F781F29-AE0F-4774-8258-D96A74FB60F8}"/>
              </a:ext>
            </a:extLst>
          </p:cNvPr>
          <p:cNvSpPr/>
          <p:nvPr/>
        </p:nvSpPr>
        <p:spPr>
          <a:xfrm>
            <a:off x="5078934" y="3674038"/>
            <a:ext cx="69039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15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5D2CD746-3465-4657-8760-B4E3AEDA4A4B}"/>
              </a:ext>
            </a:extLst>
          </p:cNvPr>
          <p:cNvSpPr/>
          <p:nvPr/>
        </p:nvSpPr>
        <p:spPr>
          <a:xfrm>
            <a:off x="5798324" y="417655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6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817EDD40-F90B-445D-B095-86516DB5404F}"/>
              </a:ext>
            </a:extLst>
          </p:cNvPr>
          <p:cNvSpPr/>
          <p:nvPr/>
        </p:nvSpPr>
        <p:spPr>
          <a:xfrm>
            <a:off x="5841846" y="329332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4D6F18A0-6AD8-4912-A4BB-F57C5C344AE7}"/>
              </a:ext>
            </a:extLst>
          </p:cNvPr>
          <p:cNvSpPr/>
          <p:nvPr/>
        </p:nvSpPr>
        <p:spPr>
          <a:xfrm>
            <a:off x="4861913" y="280471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6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F422BB9-6A7F-4BD2-9676-A6410BB10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solidFill>
                  <a:schemeClr val="accent2"/>
                </a:solidFill>
              </a:rPr>
              <a:t>Algoritmul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lui</a:t>
            </a:r>
            <a:r>
              <a:rPr lang="en-US" dirty="0">
                <a:solidFill>
                  <a:schemeClr val="accent2"/>
                </a:solidFill>
              </a:rPr>
              <a:t> Kruskal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A61D0B8-8FDE-43F7-AAE0-952163293C76}"/>
              </a:ext>
            </a:extLst>
          </p:cNvPr>
          <p:cNvSpPr/>
          <p:nvPr/>
        </p:nvSpPr>
        <p:spPr bwMode="auto">
          <a:xfrm>
            <a:off x="7410324" y="174574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E6259CB-7C3A-440D-B9C6-CFCA86F52B2C}"/>
              </a:ext>
            </a:extLst>
          </p:cNvPr>
          <p:cNvSpPr/>
          <p:nvPr/>
        </p:nvSpPr>
        <p:spPr bwMode="auto">
          <a:xfrm>
            <a:off x="6477668" y="307096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9215D6D-AEC4-42D2-BA6E-BE865345ADAD}"/>
              </a:ext>
            </a:extLst>
          </p:cNvPr>
          <p:cNvSpPr/>
          <p:nvPr/>
        </p:nvSpPr>
        <p:spPr bwMode="auto">
          <a:xfrm>
            <a:off x="7904036" y="282411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3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2784EC8-90EF-4911-B596-D7A9F219B1FD}"/>
              </a:ext>
            </a:extLst>
          </p:cNvPr>
          <p:cNvSpPr/>
          <p:nvPr/>
        </p:nvSpPr>
        <p:spPr bwMode="auto">
          <a:xfrm>
            <a:off x="6372836" y="2174371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4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DA3A207-BD67-41C1-AB61-078C67E0C605}"/>
              </a:ext>
            </a:extLst>
          </p:cNvPr>
          <p:cNvSpPr/>
          <p:nvPr/>
        </p:nvSpPr>
        <p:spPr bwMode="auto">
          <a:xfrm>
            <a:off x="5567321" y="311260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5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309AEE6-D48D-45B6-A204-DFDAAC81B611}"/>
              </a:ext>
            </a:extLst>
          </p:cNvPr>
          <p:cNvSpPr/>
          <p:nvPr/>
        </p:nvSpPr>
        <p:spPr bwMode="auto">
          <a:xfrm>
            <a:off x="5003022" y="2206538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6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9486A59-3A13-43D7-AB65-E823DAF43242}"/>
              </a:ext>
            </a:extLst>
          </p:cNvPr>
          <p:cNvSpPr/>
          <p:nvPr/>
        </p:nvSpPr>
        <p:spPr bwMode="auto">
          <a:xfrm>
            <a:off x="4225203" y="286574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7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0BD98AC-79D0-4269-83B6-23C5B4783668}"/>
              </a:ext>
            </a:extLst>
          </p:cNvPr>
          <p:cNvSpPr/>
          <p:nvPr/>
        </p:nvSpPr>
        <p:spPr bwMode="auto">
          <a:xfrm>
            <a:off x="3393295" y="210726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8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C2BB258-7F61-47F3-83FF-B2B79C5346B5}"/>
              </a:ext>
            </a:extLst>
          </p:cNvPr>
          <p:cNvSpPr/>
          <p:nvPr/>
        </p:nvSpPr>
        <p:spPr bwMode="auto">
          <a:xfrm>
            <a:off x="2667328" y="302730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9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9C1B811-70F4-43BE-8227-71A98FD546F7}"/>
              </a:ext>
            </a:extLst>
          </p:cNvPr>
          <p:cNvCxnSpPr>
            <a:cxnSpLocks/>
            <a:stCxn id="16" idx="7"/>
            <a:endCxn id="15" idx="3"/>
          </p:cNvCxnSpPr>
          <p:nvPr/>
        </p:nvCxnSpPr>
        <p:spPr bwMode="auto">
          <a:xfrm flipV="1">
            <a:off x="3088739" y="2528672"/>
            <a:ext cx="376859" cy="57093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293B9C4-59B7-496F-8549-F8DD3AF9D3F4}"/>
              </a:ext>
            </a:extLst>
          </p:cNvPr>
          <p:cNvCxnSpPr>
            <a:cxnSpLocks/>
            <a:stCxn id="16" idx="6"/>
            <a:endCxn id="14" idx="2"/>
          </p:cNvCxnSpPr>
          <p:nvPr/>
        </p:nvCxnSpPr>
        <p:spPr bwMode="auto">
          <a:xfrm flipV="1">
            <a:off x="3161041" y="3112604"/>
            <a:ext cx="1064163" cy="1615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DC1FF99-849E-4247-A76C-B02EE7BE3F84}"/>
              </a:ext>
            </a:extLst>
          </p:cNvPr>
          <p:cNvCxnSpPr>
            <a:cxnSpLocks/>
            <a:stCxn id="14" idx="6"/>
            <a:endCxn id="12" idx="2"/>
          </p:cNvCxnSpPr>
          <p:nvPr/>
        </p:nvCxnSpPr>
        <p:spPr bwMode="auto">
          <a:xfrm>
            <a:off x="4718915" y="3112603"/>
            <a:ext cx="84840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2353525-5FF7-43E9-BA27-FA0B44A62FA6}"/>
              </a:ext>
            </a:extLst>
          </p:cNvPr>
          <p:cNvCxnSpPr>
            <a:cxnSpLocks/>
            <a:stCxn id="14" idx="1"/>
            <a:endCxn id="15" idx="5"/>
          </p:cNvCxnSpPr>
          <p:nvPr/>
        </p:nvCxnSpPr>
        <p:spPr bwMode="auto">
          <a:xfrm flipH="1" flipV="1">
            <a:off x="3814705" y="2528673"/>
            <a:ext cx="482800" cy="40937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40EA462-DB64-44AE-9CE7-25B1CB5D5FE5}"/>
              </a:ext>
            </a:extLst>
          </p:cNvPr>
          <p:cNvCxnSpPr>
            <a:cxnSpLocks/>
            <a:stCxn id="12" idx="6"/>
            <a:endCxn id="9" idx="3"/>
          </p:cNvCxnSpPr>
          <p:nvPr/>
        </p:nvCxnSpPr>
        <p:spPr bwMode="auto">
          <a:xfrm>
            <a:off x="6061034" y="3359459"/>
            <a:ext cx="488937" cy="13292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A6ACBE3-A358-4126-8E8B-83550041F3A1}"/>
              </a:ext>
            </a:extLst>
          </p:cNvPr>
          <p:cNvCxnSpPr>
            <a:cxnSpLocks/>
            <a:stCxn id="9" idx="0"/>
            <a:endCxn id="11" idx="4"/>
          </p:cNvCxnSpPr>
          <p:nvPr/>
        </p:nvCxnSpPr>
        <p:spPr bwMode="auto">
          <a:xfrm flipH="1" flipV="1">
            <a:off x="6619692" y="2668083"/>
            <a:ext cx="104832" cy="40288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0EABC46-0ECC-4308-8D40-C8B2CE964074}"/>
              </a:ext>
            </a:extLst>
          </p:cNvPr>
          <p:cNvCxnSpPr>
            <a:cxnSpLocks/>
            <a:stCxn id="11" idx="7"/>
            <a:endCxn id="8" idx="2"/>
          </p:cNvCxnSpPr>
          <p:nvPr/>
        </p:nvCxnSpPr>
        <p:spPr bwMode="auto">
          <a:xfrm flipV="1">
            <a:off x="6794246" y="1992603"/>
            <a:ext cx="616078" cy="2540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F27AFDE-B944-47E3-A205-AE0DF90CBB62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 bwMode="auto">
          <a:xfrm flipH="1">
            <a:off x="6899078" y="2239459"/>
            <a:ext cx="758102" cy="90381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B3C8EC8-C969-4459-838F-03996380ECF8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 bwMode="auto">
          <a:xfrm flipV="1">
            <a:off x="6971380" y="3070969"/>
            <a:ext cx="93265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4145B65-C9C0-4C7F-BA50-A3292FC5D453}"/>
              </a:ext>
            </a:extLst>
          </p:cNvPr>
          <p:cNvCxnSpPr>
            <a:cxnSpLocks/>
            <a:stCxn id="10" idx="0"/>
            <a:endCxn id="8" idx="5"/>
          </p:cNvCxnSpPr>
          <p:nvPr/>
        </p:nvCxnSpPr>
        <p:spPr bwMode="auto">
          <a:xfrm flipH="1" flipV="1">
            <a:off x="7831734" y="2167157"/>
            <a:ext cx="319158" cy="6569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8B6149B4-5D23-4526-BE8A-86B06C5A75CE}"/>
              </a:ext>
            </a:extLst>
          </p:cNvPr>
          <p:cNvSpPr/>
          <p:nvPr/>
        </p:nvSpPr>
        <p:spPr bwMode="auto">
          <a:xfrm>
            <a:off x="4058326" y="358051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11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75569835-BEC0-475C-9A65-BAC9EF1C0503}"/>
              </a:ext>
            </a:extLst>
          </p:cNvPr>
          <p:cNvSpPr/>
          <p:nvPr/>
        </p:nvSpPr>
        <p:spPr bwMode="auto">
          <a:xfrm>
            <a:off x="4065624" y="458902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14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F44D038-2036-4D61-81D8-57BC5E3671CA}"/>
              </a:ext>
            </a:extLst>
          </p:cNvPr>
          <p:cNvSpPr/>
          <p:nvPr/>
        </p:nvSpPr>
        <p:spPr bwMode="auto">
          <a:xfrm>
            <a:off x="8501786" y="358343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15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F862C70-CEA3-4685-8319-B7D3CF9EEA3B}"/>
              </a:ext>
            </a:extLst>
          </p:cNvPr>
          <p:cNvSpPr/>
          <p:nvPr/>
        </p:nvSpPr>
        <p:spPr bwMode="auto">
          <a:xfrm>
            <a:off x="6824240" y="467827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13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D9AFF45C-7426-4848-8132-A5C3DDC04B12}"/>
              </a:ext>
            </a:extLst>
          </p:cNvPr>
          <p:cNvSpPr/>
          <p:nvPr/>
        </p:nvSpPr>
        <p:spPr bwMode="auto">
          <a:xfrm>
            <a:off x="6376974" y="393105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latin typeface="Arial" charset="0"/>
              </a:rPr>
              <a:t>10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659C9AD-1080-4C3A-8C72-A555F0A5216A}"/>
              </a:ext>
            </a:extLst>
          </p:cNvPr>
          <p:cNvSpPr/>
          <p:nvPr/>
        </p:nvSpPr>
        <p:spPr bwMode="auto">
          <a:xfrm>
            <a:off x="5632918" y="464139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12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FDE1BEF-1612-41B6-8299-55E8EF2E397C}"/>
              </a:ext>
            </a:extLst>
          </p:cNvPr>
          <p:cNvCxnSpPr>
            <a:cxnSpLocks/>
            <a:stCxn id="14" idx="4"/>
            <a:endCxn id="28" idx="0"/>
          </p:cNvCxnSpPr>
          <p:nvPr/>
        </p:nvCxnSpPr>
        <p:spPr bwMode="auto">
          <a:xfrm flipH="1">
            <a:off x="4305183" y="3359459"/>
            <a:ext cx="166877" cy="22105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CBA9CB5-6CA6-429C-896E-A79D6330B255}"/>
              </a:ext>
            </a:extLst>
          </p:cNvPr>
          <p:cNvCxnSpPr>
            <a:cxnSpLocks/>
            <a:stCxn id="14" idx="5"/>
            <a:endCxn id="34" idx="1"/>
          </p:cNvCxnSpPr>
          <p:nvPr/>
        </p:nvCxnSpPr>
        <p:spPr bwMode="auto">
          <a:xfrm>
            <a:off x="4646614" y="3287158"/>
            <a:ext cx="1058607" cy="142653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66CA45E-ACAF-4724-8040-378A71E2499B}"/>
              </a:ext>
            </a:extLst>
          </p:cNvPr>
          <p:cNvCxnSpPr>
            <a:cxnSpLocks/>
            <a:stCxn id="28" idx="4"/>
            <a:endCxn id="30" idx="0"/>
          </p:cNvCxnSpPr>
          <p:nvPr/>
        </p:nvCxnSpPr>
        <p:spPr bwMode="auto">
          <a:xfrm>
            <a:off x="4305182" y="4074230"/>
            <a:ext cx="7298" cy="51479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448965F-BD58-4126-80A4-20012DD1D189}"/>
              </a:ext>
            </a:extLst>
          </p:cNvPr>
          <p:cNvCxnSpPr>
            <a:cxnSpLocks/>
            <a:stCxn id="34" idx="7"/>
            <a:endCxn id="33" idx="3"/>
          </p:cNvCxnSpPr>
          <p:nvPr/>
        </p:nvCxnSpPr>
        <p:spPr bwMode="auto">
          <a:xfrm flipV="1">
            <a:off x="6054328" y="4352470"/>
            <a:ext cx="394948" cy="3612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861C38C-382E-4E92-B32D-0427C39679E6}"/>
              </a:ext>
            </a:extLst>
          </p:cNvPr>
          <p:cNvCxnSpPr>
            <a:cxnSpLocks/>
            <a:stCxn id="33" idx="5"/>
            <a:endCxn id="32" idx="0"/>
          </p:cNvCxnSpPr>
          <p:nvPr/>
        </p:nvCxnSpPr>
        <p:spPr bwMode="auto">
          <a:xfrm>
            <a:off x="6798384" y="4352469"/>
            <a:ext cx="272712" cy="32580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9D2EB0D-29B5-438C-883D-FFEB02FECCCD}"/>
              </a:ext>
            </a:extLst>
          </p:cNvPr>
          <p:cNvCxnSpPr>
            <a:cxnSpLocks/>
            <a:stCxn id="32" idx="2"/>
            <a:endCxn id="34" idx="5"/>
          </p:cNvCxnSpPr>
          <p:nvPr/>
        </p:nvCxnSpPr>
        <p:spPr bwMode="auto">
          <a:xfrm flipH="1">
            <a:off x="6054328" y="4925134"/>
            <a:ext cx="769912" cy="1376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BF75897-25E0-42BC-9FDA-9CDBCCF25B21}"/>
              </a:ext>
            </a:extLst>
          </p:cNvPr>
          <p:cNvCxnSpPr>
            <a:cxnSpLocks/>
            <a:stCxn id="31" idx="2"/>
            <a:endCxn id="33" idx="6"/>
          </p:cNvCxnSpPr>
          <p:nvPr/>
        </p:nvCxnSpPr>
        <p:spPr bwMode="auto">
          <a:xfrm flipH="1">
            <a:off x="6870686" y="3830289"/>
            <a:ext cx="1631100" cy="3476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08B85C2-A3EA-4E45-AE83-CE3C28DDD761}"/>
              </a:ext>
            </a:extLst>
          </p:cNvPr>
          <p:cNvCxnSpPr>
            <a:cxnSpLocks/>
            <a:stCxn id="35" idx="4"/>
            <a:endCxn id="31" idx="0"/>
          </p:cNvCxnSpPr>
          <p:nvPr/>
        </p:nvCxnSpPr>
        <p:spPr bwMode="auto">
          <a:xfrm>
            <a:off x="8748642" y="2481138"/>
            <a:ext cx="0" cy="11022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8A496ECE-FB82-4218-A1BF-83BC1F53DED1}"/>
              </a:ext>
            </a:extLst>
          </p:cNvPr>
          <p:cNvCxnSpPr>
            <a:cxnSpLocks/>
            <a:stCxn id="32" idx="6"/>
            <a:endCxn id="31" idx="3"/>
          </p:cNvCxnSpPr>
          <p:nvPr/>
        </p:nvCxnSpPr>
        <p:spPr bwMode="auto">
          <a:xfrm flipV="1">
            <a:off x="7317952" y="4004843"/>
            <a:ext cx="1256136" cy="92029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A698D50D-2A2A-43A9-9E05-6BCE3CB8867B}"/>
              </a:ext>
            </a:extLst>
          </p:cNvPr>
          <p:cNvCxnSpPr>
            <a:cxnSpLocks/>
            <a:stCxn id="8" idx="6"/>
            <a:endCxn id="35" idx="2"/>
          </p:cNvCxnSpPr>
          <p:nvPr/>
        </p:nvCxnSpPr>
        <p:spPr bwMode="auto">
          <a:xfrm>
            <a:off x="7904036" y="1992602"/>
            <a:ext cx="597750" cy="24168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6AC50C09-4211-4160-B5BA-91A016EFB0E2}"/>
              </a:ext>
            </a:extLst>
          </p:cNvPr>
          <p:cNvCxnSpPr>
            <a:cxnSpLocks/>
            <a:stCxn id="9" idx="4"/>
            <a:endCxn id="33" idx="0"/>
          </p:cNvCxnSpPr>
          <p:nvPr/>
        </p:nvCxnSpPr>
        <p:spPr bwMode="auto">
          <a:xfrm flipH="1">
            <a:off x="6623830" y="3564681"/>
            <a:ext cx="100694" cy="36637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29AD7221-6855-490D-9F77-E090BB0B2884}"/>
              </a:ext>
            </a:extLst>
          </p:cNvPr>
          <p:cNvCxnSpPr>
            <a:cxnSpLocks/>
            <a:stCxn id="30" idx="6"/>
            <a:endCxn id="34" idx="2"/>
          </p:cNvCxnSpPr>
          <p:nvPr/>
        </p:nvCxnSpPr>
        <p:spPr bwMode="auto">
          <a:xfrm>
            <a:off x="4559336" y="4835878"/>
            <a:ext cx="1073582" cy="5237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F1325948-2FA1-49D7-8B03-54D04B9F5E37}"/>
              </a:ext>
            </a:extLst>
          </p:cNvPr>
          <p:cNvCxnSpPr>
            <a:cxnSpLocks/>
            <a:stCxn id="30" idx="1"/>
            <a:endCxn id="16" idx="5"/>
          </p:cNvCxnSpPr>
          <p:nvPr/>
        </p:nvCxnSpPr>
        <p:spPr bwMode="auto">
          <a:xfrm flipH="1" flipV="1">
            <a:off x="3088738" y="3448714"/>
            <a:ext cx="1049188" cy="121261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FFD702A-9E02-4728-A711-1B589126F6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58699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Rectangle 93">
            <a:extLst>
              <a:ext uri="{FF2B5EF4-FFF2-40B4-BE49-F238E27FC236}">
                <a16:creationId xmlns:a16="http://schemas.microsoft.com/office/drawing/2014/main" id="{E4C1BF2F-2CAF-448C-84CC-D24070B1D843}"/>
              </a:ext>
            </a:extLst>
          </p:cNvPr>
          <p:cNvSpPr/>
          <p:nvPr/>
        </p:nvSpPr>
        <p:spPr>
          <a:xfrm>
            <a:off x="6421148" y="4314042"/>
            <a:ext cx="62191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  <a:r>
              <a:rPr lang="ro-RO" sz="2800" b="1" dirty="0">
                <a:latin typeface="Arial" charset="0"/>
              </a:rPr>
              <a:t>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48C4A364-5B41-43C8-A3AD-4CAFD51010C3}"/>
              </a:ext>
            </a:extLst>
          </p:cNvPr>
          <p:cNvSpPr/>
          <p:nvPr/>
        </p:nvSpPr>
        <p:spPr>
          <a:xfrm>
            <a:off x="6232963" y="4925749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4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9C063DC9-C831-42D3-B66D-7D18CE2E8E4E}"/>
              </a:ext>
            </a:extLst>
          </p:cNvPr>
          <p:cNvSpPr/>
          <p:nvPr/>
        </p:nvSpPr>
        <p:spPr>
          <a:xfrm>
            <a:off x="7867729" y="430569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11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A77072B0-3ADD-4082-B77B-B00383AA4438}"/>
              </a:ext>
            </a:extLst>
          </p:cNvPr>
          <p:cNvSpPr/>
          <p:nvPr/>
        </p:nvSpPr>
        <p:spPr>
          <a:xfrm>
            <a:off x="4718916" y="480119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7D197E47-E4DD-4445-9FA2-57E6305D2C3F}"/>
              </a:ext>
            </a:extLst>
          </p:cNvPr>
          <p:cNvSpPr/>
          <p:nvPr/>
        </p:nvSpPr>
        <p:spPr>
          <a:xfrm>
            <a:off x="4155542" y="404408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0AF62A28-99D6-4C97-8BB7-F0C23FCC68DA}"/>
              </a:ext>
            </a:extLst>
          </p:cNvPr>
          <p:cNvSpPr/>
          <p:nvPr/>
        </p:nvSpPr>
        <p:spPr>
          <a:xfrm>
            <a:off x="4209782" y="327240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C3155509-9BAE-4F37-9E10-2C7BE50346A1}"/>
              </a:ext>
            </a:extLst>
          </p:cNvPr>
          <p:cNvSpPr/>
          <p:nvPr/>
        </p:nvSpPr>
        <p:spPr>
          <a:xfrm>
            <a:off x="3184775" y="402586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782D31DA-5B9E-43A0-8DD6-37C0AF477AE6}"/>
              </a:ext>
            </a:extLst>
          </p:cNvPr>
          <p:cNvSpPr/>
          <p:nvPr/>
        </p:nvSpPr>
        <p:spPr>
          <a:xfrm>
            <a:off x="3326810" y="272602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4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8B663E60-A17F-48B6-8A6B-0DD11CD54235}"/>
              </a:ext>
            </a:extLst>
          </p:cNvPr>
          <p:cNvSpPr/>
          <p:nvPr/>
        </p:nvSpPr>
        <p:spPr>
          <a:xfrm>
            <a:off x="2825910" y="2410568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12F4FE6B-BAD1-4292-928A-B8033B4A4899}"/>
              </a:ext>
            </a:extLst>
          </p:cNvPr>
          <p:cNvSpPr/>
          <p:nvPr/>
        </p:nvSpPr>
        <p:spPr>
          <a:xfrm>
            <a:off x="3784042" y="227016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3A0EB36-C286-45D1-870B-5FDBB37A813E}"/>
              </a:ext>
            </a:extLst>
          </p:cNvPr>
          <p:cNvSpPr/>
          <p:nvPr/>
        </p:nvSpPr>
        <p:spPr bwMode="auto">
          <a:xfrm>
            <a:off x="8501786" y="198742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16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1C5F850E-4DB7-4027-A84F-41FB67CB6E82}"/>
              </a:ext>
            </a:extLst>
          </p:cNvPr>
          <p:cNvSpPr/>
          <p:nvPr/>
        </p:nvSpPr>
        <p:spPr>
          <a:xfrm>
            <a:off x="7978381" y="211862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30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BE394DC2-7CE5-4E5D-8EBF-EB5498655366}"/>
              </a:ext>
            </a:extLst>
          </p:cNvPr>
          <p:cNvSpPr/>
          <p:nvPr/>
        </p:nvSpPr>
        <p:spPr>
          <a:xfrm>
            <a:off x="7538768" y="2346132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3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29E19908-4B1B-4865-A840-3731B95A4B3F}"/>
              </a:ext>
            </a:extLst>
          </p:cNvPr>
          <p:cNvSpPr/>
          <p:nvPr/>
        </p:nvSpPr>
        <p:spPr>
          <a:xfrm>
            <a:off x="6853887" y="228149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7F6F1F3B-6769-464F-8DC4-F8D0EA7D68B1}"/>
              </a:ext>
            </a:extLst>
          </p:cNvPr>
          <p:cNvSpPr/>
          <p:nvPr/>
        </p:nvSpPr>
        <p:spPr>
          <a:xfrm>
            <a:off x="6570020" y="1724532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0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0BDC2F7D-3913-47E8-A09B-52E99DDC1007}"/>
              </a:ext>
            </a:extLst>
          </p:cNvPr>
          <p:cNvSpPr/>
          <p:nvPr/>
        </p:nvSpPr>
        <p:spPr>
          <a:xfrm>
            <a:off x="6190202" y="263962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BF2DF9D8-D7CC-4C1A-9D02-27BA82743C00}"/>
              </a:ext>
            </a:extLst>
          </p:cNvPr>
          <p:cNvSpPr/>
          <p:nvPr/>
        </p:nvSpPr>
        <p:spPr>
          <a:xfrm>
            <a:off x="7081439" y="313052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6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7809CF5B-759F-45DD-AA2E-4010F3CA606E}"/>
              </a:ext>
            </a:extLst>
          </p:cNvPr>
          <p:cNvSpPr/>
          <p:nvPr/>
        </p:nvSpPr>
        <p:spPr>
          <a:xfrm>
            <a:off x="8569619" y="298919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9B807350-0855-42A6-AE90-F8B139166C56}"/>
              </a:ext>
            </a:extLst>
          </p:cNvPr>
          <p:cNvSpPr/>
          <p:nvPr/>
        </p:nvSpPr>
        <p:spPr>
          <a:xfrm>
            <a:off x="7202742" y="3598545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3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23AEE12C-4DB8-4245-884F-33B51B068016}"/>
              </a:ext>
            </a:extLst>
          </p:cNvPr>
          <p:cNvSpPr/>
          <p:nvPr/>
        </p:nvSpPr>
        <p:spPr>
          <a:xfrm>
            <a:off x="6448830" y="354380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5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6F781F29-AE0F-4774-8258-D96A74FB60F8}"/>
              </a:ext>
            </a:extLst>
          </p:cNvPr>
          <p:cNvSpPr/>
          <p:nvPr/>
        </p:nvSpPr>
        <p:spPr>
          <a:xfrm>
            <a:off x="5078934" y="3674038"/>
            <a:ext cx="69039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15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5D2CD746-3465-4657-8760-B4E3AEDA4A4B}"/>
              </a:ext>
            </a:extLst>
          </p:cNvPr>
          <p:cNvSpPr/>
          <p:nvPr/>
        </p:nvSpPr>
        <p:spPr>
          <a:xfrm>
            <a:off x="5798324" y="417655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6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817EDD40-F90B-445D-B095-86516DB5404F}"/>
              </a:ext>
            </a:extLst>
          </p:cNvPr>
          <p:cNvSpPr/>
          <p:nvPr/>
        </p:nvSpPr>
        <p:spPr>
          <a:xfrm>
            <a:off x="5841846" y="329332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4D6F18A0-6AD8-4912-A4BB-F57C5C344AE7}"/>
              </a:ext>
            </a:extLst>
          </p:cNvPr>
          <p:cNvSpPr/>
          <p:nvPr/>
        </p:nvSpPr>
        <p:spPr>
          <a:xfrm>
            <a:off x="4861913" y="280471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6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F422BB9-6A7F-4BD2-9676-A6410BB10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solidFill>
                  <a:schemeClr val="accent2"/>
                </a:solidFill>
              </a:rPr>
              <a:t>Algoritmul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lui</a:t>
            </a:r>
            <a:r>
              <a:rPr lang="en-US" dirty="0">
                <a:solidFill>
                  <a:schemeClr val="accent2"/>
                </a:solidFill>
              </a:rPr>
              <a:t> Kruskal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A61D0B8-8FDE-43F7-AAE0-952163293C76}"/>
              </a:ext>
            </a:extLst>
          </p:cNvPr>
          <p:cNvSpPr/>
          <p:nvPr/>
        </p:nvSpPr>
        <p:spPr bwMode="auto">
          <a:xfrm>
            <a:off x="7410324" y="174574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E6259CB-7C3A-440D-B9C6-CFCA86F52B2C}"/>
              </a:ext>
            </a:extLst>
          </p:cNvPr>
          <p:cNvSpPr/>
          <p:nvPr/>
        </p:nvSpPr>
        <p:spPr bwMode="auto">
          <a:xfrm>
            <a:off x="6477668" y="307096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9215D6D-AEC4-42D2-BA6E-BE865345ADAD}"/>
              </a:ext>
            </a:extLst>
          </p:cNvPr>
          <p:cNvSpPr/>
          <p:nvPr/>
        </p:nvSpPr>
        <p:spPr bwMode="auto">
          <a:xfrm>
            <a:off x="7904036" y="282411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3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2784EC8-90EF-4911-B596-D7A9F219B1FD}"/>
              </a:ext>
            </a:extLst>
          </p:cNvPr>
          <p:cNvSpPr/>
          <p:nvPr/>
        </p:nvSpPr>
        <p:spPr bwMode="auto">
          <a:xfrm>
            <a:off x="6372836" y="2174371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4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DA3A207-BD67-41C1-AB61-078C67E0C605}"/>
              </a:ext>
            </a:extLst>
          </p:cNvPr>
          <p:cNvSpPr/>
          <p:nvPr/>
        </p:nvSpPr>
        <p:spPr bwMode="auto">
          <a:xfrm>
            <a:off x="5567321" y="311260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5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309AEE6-D48D-45B6-A204-DFDAAC81B611}"/>
              </a:ext>
            </a:extLst>
          </p:cNvPr>
          <p:cNvSpPr/>
          <p:nvPr/>
        </p:nvSpPr>
        <p:spPr bwMode="auto">
          <a:xfrm>
            <a:off x="5003022" y="2206538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6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9486A59-3A13-43D7-AB65-E823DAF43242}"/>
              </a:ext>
            </a:extLst>
          </p:cNvPr>
          <p:cNvSpPr/>
          <p:nvPr/>
        </p:nvSpPr>
        <p:spPr bwMode="auto">
          <a:xfrm>
            <a:off x="4225203" y="286574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7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0BD98AC-79D0-4269-83B6-23C5B4783668}"/>
              </a:ext>
            </a:extLst>
          </p:cNvPr>
          <p:cNvSpPr/>
          <p:nvPr/>
        </p:nvSpPr>
        <p:spPr bwMode="auto">
          <a:xfrm>
            <a:off x="3393295" y="210726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8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C2BB258-7F61-47F3-83FF-B2B79C5346B5}"/>
              </a:ext>
            </a:extLst>
          </p:cNvPr>
          <p:cNvSpPr/>
          <p:nvPr/>
        </p:nvSpPr>
        <p:spPr bwMode="auto">
          <a:xfrm>
            <a:off x="2667328" y="302730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9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9C1B811-70F4-43BE-8227-71A98FD546F7}"/>
              </a:ext>
            </a:extLst>
          </p:cNvPr>
          <p:cNvCxnSpPr>
            <a:cxnSpLocks/>
            <a:stCxn id="16" idx="7"/>
            <a:endCxn id="15" idx="3"/>
          </p:cNvCxnSpPr>
          <p:nvPr/>
        </p:nvCxnSpPr>
        <p:spPr bwMode="auto">
          <a:xfrm flipV="1">
            <a:off x="3088739" y="2528672"/>
            <a:ext cx="376859" cy="57093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293B9C4-59B7-496F-8549-F8DD3AF9D3F4}"/>
              </a:ext>
            </a:extLst>
          </p:cNvPr>
          <p:cNvCxnSpPr>
            <a:cxnSpLocks/>
            <a:stCxn id="16" idx="6"/>
            <a:endCxn id="14" idx="2"/>
          </p:cNvCxnSpPr>
          <p:nvPr/>
        </p:nvCxnSpPr>
        <p:spPr bwMode="auto">
          <a:xfrm flipV="1">
            <a:off x="3161041" y="3112604"/>
            <a:ext cx="1064163" cy="1615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DC1FF99-849E-4247-A76C-B02EE7BE3F84}"/>
              </a:ext>
            </a:extLst>
          </p:cNvPr>
          <p:cNvCxnSpPr>
            <a:cxnSpLocks/>
            <a:stCxn id="14" idx="6"/>
            <a:endCxn id="12" idx="2"/>
          </p:cNvCxnSpPr>
          <p:nvPr/>
        </p:nvCxnSpPr>
        <p:spPr bwMode="auto">
          <a:xfrm>
            <a:off x="4718915" y="3112603"/>
            <a:ext cx="84840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2353525-5FF7-43E9-BA27-FA0B44A62FA6}"/>
              </a:ext>
            </a:extLst>
          </p:cNvPr>
          <p:cNvCxnSpPr>
            <a:cxnSpLocks/>
            <a:stCxn id="14" idx="1"/>
            <a:endCxn id="15" idx="5"/>
          </p:cNvCxnSpPr>
          <p:nvPr/>
        </p:nvCxnSpPr>
        <p:spPr bwMode="auto">
          <a:xfrm flipH="1" flipV="1">
            <a:off x="3814705" y="2528673"/>
            <a:ext cx="482800" cy="40937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40EA462-DB64-44AE-9CE7-25B1CB5D5FE5}"/>
              </a:ext>
            </a:extLst>
          </p:cNvPr>
          <p:cNvCxnSpPr>
            <a:cxnSpLocks/>
            <a:stCxn id="12" idx="6"/>
            <a:endCxn id="9" idx="3"/>
          </p:cNvCxnSpPr>
          <p:nvPr/>
        </p:nvCxnSpPr>
        <p:spPr bwMode="auto">
          <a:xfrm>
            <a:off x="6061034" y="3359459"/>
            <a:ext cx="488937" cy="13292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A6ACBE3-A358-4126-8E8B-83550041F3A1}"/>
              </a:ext>
            </a:extLst>
          </p:cNvPr>
          <p:cNvCxnSpPr>
            <a:cxnSpLocks/>
            <a:stCxn id="9" idx="0"/>
            <a:endCxn id="11" idx="4"/>
          </p:cNvCxnSpPr>
          <p:nvPr/>
        </p:nvCxnSpPr>
        <p:spPr bwMode="auto">
          <a:xfrm flipH="1" flipV="1">
            <a:off x="6619692" y="2668083"/>
            <a:ext cx="104832" cy="40288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0EABC46-0ECC-4308-8D40-C8B2CE964074}"/>
              </a:ext>
            </a:extLst>
          </p:cNvPr>
          <p:cNvCxnSpPr>
            <a:cxnSpLocks/>
            <a:stCxn id="11" idx="7"/>
            <a:endCxn id="8" idx="2"/>
          </p:cNvCxnSpPr>
          <p:nvPr/>
        </p:nvCxnSpPr>
        <p:spPr bwMode="auto">
          <a:xfrm flipV="1">
            <a:off x="6794246" y="1992603"/>
            <a:ext cx="616078" cy="2540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F27AFDE-B944-47E3-A205-AE0DF90CBB62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 bwMode="auto">
          <a:xfrm flipH="1">
            <a:off x="6899078" y="2239459"/>
            <a:ext cx="758102" cy="90381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B3C8EC8-C969-4459-838F-03996380ECF8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 bwMode="auto">
          <a:xfrm flipV="1">
            <a:off x="6971380" y="3070969"/>
            <a:ext cx="93265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4145B65-C9C0-4C7F-BA50-A3292FC5D453}"/>
              </a:ext>
            </a:extLst>
          </p:cNvPr>
          <p:cNvCxnSpPr>
            <a:cxnSpLocks/>
            <a:stCxn id="10" idx="0"/>
            <a:endCxn id="8" idx="5"/>
          </p:cNvCxnSpPr>
          <p:nvPr/>
        </p:nvCxnSpPr>
        <p:spPr bwMode="auto">
          <a:xfrm flipH="1" flipV="1">
            <a:off x="7831734" y="2167157"/>
            <a:ext cx="319158" cy="6569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8B6149B4-5D23-4526-BE8A-86B06C5A75CE}"/>
              </a:ext>
            </a:extLst>
          </p:cNvPr>
          <p:cNvSpPr/>
          <p:nvPr/>
        </p:nvSpPr>
        <p:spPr bwMode="auto">
          <a:xfrm>
            <a:off x="4058326" y="358051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11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75569835-BEC0-475C-9A65-BAC9EF1C0503}"/>
              </a:ext>
            </a:extLst>
          </p:cNvPr>
          <p:cNvSpPr/>
          <p:nvPr/>
        </p:nvSpPr>
        <p:spPr bwMode="auto">
          <a:xfrm>
            <a:off x="4065624" y="458902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14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F44D038-2036-4D61-81D8-57BC5E3671CA}"/>
              </a:ext>
            </a:extLst>
          </p:cNvPr>
          <p:cNvSpPr/>
          <p:nvPr/>
        </p:nvSpPr>
        <p:spPr bwMode="auto">
          <a:xfrm>
            <a:off x="8501786" y="358343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15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F862C70-CEA3-4685-8319-B7D3CF9EEA3B}"/>
              </a:ext>
            </a:extLst>
          </p:cNvPr>
          <p:cNvSpPr/>
          <p:nvPr/>
        </p:nvSpPr>
        <p:spPr bwMode="auto">
          <a:xfrm>
            <a:off x="6824240" y="467827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13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D9AFF45C-7426-4848-8132-A5C3DDC04B12}"/>
              </a:ext>
            </a:extLst>
          </p:cNvPr>
          <p:cNvSpPr/>
          <p:nvPr/>
        </p:nvSpPr>
        <p:spPr bwMode="auto">
          <a:xfrm>
            <a:off x="6376974" y="393105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latin typeface="Arial" charset="0"/>
              </a:rPr>
              <a:t>10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659C9AD-1080-4C3A-8C72-A555F0A5216A}"/>
              </a:ext>
            </a:extLst>
          </p:cNvPr>
          <p:cNvSpPr/>
          <p:nvPr/>
        </p:nvSpPr>
        <p:spPr bwMode="auto">
          <a:xfrm>
            <a:off x="5632918" y="464139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12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FDE1BEF-1612-41B6-8299-55E8EF2E397C}"/>
              </a:ext>
            </a:extLst>
          </p:cNvPr>
          <p:cNvCxnSpPr>
            <a:cxnSpLocks/>
            <a:stCxn id="14" idx="4"/>
            <a:endCxn id="28" idx="0"/>
          </p:cNvCxnSpPr>
          <p:nvPr/>
        </p:nvCxnSpPr>
        <p:spPr bwMode="auto">
          <a:xfrm flipH="1">
            <a:off x="4305183" y="3359459"/>
            <a:ext cx="166877" cy="22105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CBA9CB5-6CA6-429C-896E-A79D6330B255}"/>
              </a:ext>
            </a:extLst>
          </p:cNvPr>
          <p:cNvCxnSpPr>
            <a:cxnSpLocks/>
            <a:stCxn id="14" idx="5"/>
            <a:endCxn id="34" idx="1"/>
          </p:cNvCxnSpPr>
          <p:nvPr/>
        </p:nvCxnSpPr>
        <p:spPr bwMode="auto">
          <a:xfrm>
            <a:off x="4646614" y="3287158"/>
            <a:ext cx="1058607" cy="142653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66CA45E-ACAF-4724-8040-378A71E2499B}"/>
              </a:ext>
            </a:extLst>
          </p:cNvPr>
          <p:cNvCxnSpPr>
            <a:cxnSpLocks/>
            <a:stCxn id="28" idx="4"/>
            <a:endCxn id="30" idx="0"/>
          </p:cNvCxnSpPr>
          <p:nvPr/>
        </p:nvCxnSpPr>
        <p:spPr bwMode="auto">
          <a:xfrm>
            <a:off x="4305182" y="4074230"/>
            <a:ext cx="7298" cy="51479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448965F-BD58-4126-80A4-20012DD1D189}"/>
              </a:ext>
            </a:extLst>
          </p:cNvPr>
          <p:cNvCxnSpPr>
            <a:cxnSpLocks/>
            <a:stCxn id="34" idx="7"/>
            <a:endCxn id="33" idx="3"/>
          </p:cNvCxnSpPr>
          <p:nvPr/>
        </p:nvCxnSpPr>
        <p:spPr bwMode="auto">
          <a:xfrm flipV="1">
            <a:off x="6054328" y="4352470"/>
            <a:ext cx="394948" cy="3612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861C38C-382E-4E92-B32D-0427C39679E6}"/>
              </a:ext>
            </a:extLst>
          </p:cNvPr>
          <p:cNvCxnSpPr>
            <a:cxnSpLocks/>
            <a:stCxn id="33" idx="5"/>
            <a:endCxn id="32" idx="0"/>
          </p:cNvCxnSpPr>
          <p:nvPr/>
        </p:nvCxnSpPr>
        <p:spPr bwMode="auto">
          <a:xfrm>
            <a:off x="6798384" y="4352469"/>
            <a:ext cx="272712" cy="32580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9D2EB0D-29B5-438C-883D-FFEB02FECCCD}"/>
              </a:ext>
            </a:extLst>
          </p:cNvPr>
          <p:cNvCxnSpPr>
            <a:cxnSpLocks/>
            <a:stCxn id="32" idx="2"/>
            <a:endCxn id="34" idx="5"/>
          </p:cNvCxnSpPr>
          <p:nvPr/>
        </p:nvCxnSpPr>
        <p:spPr bwMode="auto">
          <a:xfrm flipH="1">
            <a:off x="6054328" y="4925134"/>
            <a:ext cx="769912" cy="1376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BF75897-25E0-42BC-9FDA-9CDBCCF25B21}"/>
              </a:ext>
            </a:extLst>
          </p:cNvPr>
          <p:cNvCxnSpPr>
            <a:cxnSpLocks/>
            <a:stCxn id="31" idx="2"/>
            <a:endCxn id="33" idx="6"/>
          </p:cNvCxnSpPr>
          <p:nvPr/>
        </p:nvCxnSpPr>
        <p:spPr bwMode="auto">
          <a:xfrm flipH="1">
            <a:off x="6870686" y="3830289"/>
            <a:ext cx="1631100" cy="3476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08B85C2-A3EA-4E45-AE83-CE3C28DDD761}"/>
              </a:ext>
            </a:extLst>
          </p:cNvPr>
          <p:cNvCxnSpPr>
            <a:cxnSpLocks/>
            <a:stCxn id="35" idx="4"/>
            <a:endCxn id="31" idx="0"/>
          </p:cNvCxnSpPr>
          <p:nvPr/>
        </p:nvCxnSpPr>
        <p:spPr bwMode="auto">
          <a:xfrm>
            <a:off x="8748642" y="2481138"/>
            <a:ext cx="0" cy="11022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8A496ECE-FB82-4218-A1BF-83BC1F53DED1}"/>
              </a:ext>
            </a:extLst>
          </p:cNvPr>
          <p:cNvCxnSpPr>
            <a:cxnSpLocks/>
            <a:stCxn id="32" idx="6"/>
            <a:endCxn id="31" idx="3"/>
          </p:cNvCxnSpPr>
          <p:nvPr/>
        </p:nvCxnSpPr>
        <p:spPr bwMode="auto">
          <a:xfrm flipV="1">
            <a:off x="7317952" y="4004843"/>
            <a:ext cx="1256136" cy="92029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A698D50D-2A2A-43A9-9E05-6BCE3CB8867B}"/>
              </a:ext>
            </a:extLst>
          </p:cNvPr>
          <p:cNvCxnSpPr>
            <a:cxnSpLocks/>
            <a:stCxn id="8" idx="6"/>
            <a:endCxn id="35" idx="2"/>
          </p:cNvCxnSpPr>
          <p:nvPr/>
        </p:nvCxnSpPr>
        <p:spPr bwMode="auto">
          <a:xfrm>
            <a:off x="7904036" y="1992602"/>
            <a:ext cx="597750" cy="24168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6AC50C09-4211-4160-B5BA-91A016EFB0E2}"/>
              </a:ext>
            </a:extLst>
          </p:cNvPr>
          <p:cNvCxnSpPr>
            <a:cxnSpLocks/>
            <a:stCxn id="9" idx="4"/>
            <a:endCxn id="33" idx="0"/>
          </p:cNvCxnSpPr>
          <p:nvPr/>
        </p:nvCxnSpPr>
        <p:spPr bwMode="auto">
          <a:xfrm flipH="1">
            <a:off x="6623830" y="3564681"/>
            <a:ext cx="100694" cy="36637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29AD7221-6855-490D-9F77-E090BB0B2884}"/>
              </a:ext>
            </a:extLst>
          </p:cNvPr>
          <p:cNvCxnSpPr>
            <a:cxnSpLocks/>
            <a:stCxn id="30" idx="6"/>
            <a:endCxn id="34" idx="2"/>
          </p:cNvCxnSpPr>
          <p:nvPr/>
        </p:nvCxnSpPr>
        <p:spPr bwMode="auto">
          <a:xfrm>
            <a:off x="4559336" y="4835878"/>
            <a:ext cx="1073582" cy="5237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F1325948-2FA1-49D7-8B03-54D04B9F5E37}"/>
              </a:ext>
            </a:extLst>
          </p:cNvPr>
          <p:cNvCxnSpPr>
            <a:cxnSpLocks/>
            <a:stCxn id="30" idx="1"/>
            <a:endCxn id="16" idx="5"/>
          </p:cNvCxnSpPr>
          <p:nvPr/>
        </p:nvCxnSpPr>
        <p:spPr bwMode="auto">
          <a:xfrm flipH="1" flipV="1">
            <a:off x="3088738" y="3448714"/>
            <a:ext cx="1049188" cy="121261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D908658-02DF-47F8-9176-CE38A8547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77678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6F422BB9-6A7F-4BD2-9676-A6410BB10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solidFill>
                  <a:schemeClr val="accent2"/>
                </a:solidFill>
              </a:rPr>
              <a:t>Arbori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minimi</a:t>
            </a:r>
            <a:r>
              <a:rPr lang="en-US" dirty="0">
                <a:solidFill>
                  <a:schemeClr val="accent2"/>
                </a:solidFill>
              </a:rPr>
              <a:t> de </a:t>
            </a:r>
            <a:r>
              <a:rPr lang="en-US" dirty="0" err="1">
                <a:solidFill>
                  <a:schemeClr val="accent2"/>
                </a:solidFill>
              </a:rPr>
              <a:t>acoperire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A61D0B8-8FDE-43F7-AAE0-952163293C76}"/>
              </a:ext>
            </a:extLst>
          </p:cNvPr>
          <p:cNvSpPr/>
          <p:nvPr/>
        </p:nvSpPr>
        <p:spPr bwMode="auto">
          <a:xfrm>
            <a:off x="7410324" y="174574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E6259CB-7C3A-440D-B9C6-CFCA86F52B2C}"/>
              </a:ext>
            </a:extLst>
          </p:cNvPr>
          <p:cNvSpPr/>
          <p:nvPr/>
        </p:nvSpPr>
        <p:spPr bwMode="auto">
          <a:xfrm>
            <a:off x="6477668" y="307096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9215D6D-AEC4-42D2-BA6E-BE865345ADAD}"/>
              </a:ext>
            </a:extLst>
          </p:cNvPr>
          <p:cNvSpPr/>
          <p:nvPr/>
        </p:nvSpPr>
        <p:spPr bwMode="auto">
          <a:xfrm>
            <a:off x="7904036" y="282411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3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2784EC8-90EF-4911-B596-D7A9F219B1FD}"/>
              </a:ext>
            </a:extLst>
          </p:cNvPr>
          <p:cNvSpPr/>
          <p:nvPr/>
        </p:nvSpPr>
        <p:spPr bwMode="auto">
          <a:xfrm>
            <a:off x="6372836" y="2174371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4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DA3A207-BD67-41C1-AB61-078C67E0C605}"/>
              </a:ext>
            </a:extLst>
          </p:cNvPr>
          <p:cNvSpPr/>
          <p:nvPr/>
        </p:nvSpPr>
        <p:spPr bwMode="auto">
          <a:xfrm>
            <a:off x="5567321" y="311260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5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309AEE6-D48D-45B6-A204-DFDAAC81B611}"/>
              </a:ext>
            </a:extLst>
          </p:cNvPr>
          <p:cNvSpPr/>
          <p:nvPr/>
        </p:nvSpPr>
        <p:spPr bwMode="auto">
          <a:xfrm>
            <a:off x="5003022" y="2206538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6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9486A59-3A13-43D7-AB65-E823DAF43242}"/>
              </a:ext>
            </a:extLst>
          </p:cNvPr>
          <p:cNvSpPr/>
          <p:nvPr/>
        </p:nvSpPr>
        <p:spPr bwMode="auto">
          <a:xfrm>
            <a:off x="4225203" y="286574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7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0BD98AC-79D0-4269-83B6-23C5B4783668}"/>
              </a:ext>
            </a:extLst>
          </p:cNvPr>
          <p:cNvSpPr/>
          <p:nvPr/>
        </p:nvSpPr>
        <p:spPr bwMode="auto">
          <a:xfrm>
            <a:off x="3393295" y="210726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8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C2BB258-7F61-47F3-83FF-B2B79C5346B5}"/>
              </a:ext>
            </a:extLst>
          </p:cNvPr>
          <p:cNvSpPr/>
          <p:nvPr/>
        </p:nvSpPr>
        <p:spPr bwMode="auto">
          <a:xfrm>
            <a:off x="2667328" y="302730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9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9C1B811-70F4-43BE-8227-71A98FD546F7}"/>
              </a:ext>
            </a:extLst>
          </p:cNvPr>
          <p:cNvCxnSpPr>
            <a:cxnSpLocks/>
            <a:stCxn id="16" idx="7"/>
            <a:endCxn id="15" idx="3"/>
          </p:cNvCxnSpPr>
          <p:nvPr/>
        </p:nvCxnSpPr>
        <p:spPr bwMode="auto">
          <a:xfrm flipV="1">
            <a:off x="3088739" y="2528672"/>
            <a:ext cx="376859" cy="57093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293B9C4-59B7-496F-8549-F8DD3AF9D3F4}"/>
              </a:ext>
            </a:extLst>
          </p:cNvPr>
          <p:cNvCxnSpPr>
            <a:cxnSpLocks/>
            <a:stCxn id="16" idx="6"/>
            <a:endCxn id="14" idx="2"/>
          </p:cNvCxnSpPr>
          <p:nvPr/>
        </p:nvCxnSpPr>
        <p:spPr bwMode="auto">
          <a:xfrm flipV="1">
            <a:off x="3161041" y="3112604"/>
            <a:ext cx="1064163" cy="1615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DC1FF99-849E-4247-A76C-B02EE7BE3F84}"/>
              </a:ext>
            </a:extLst>
          </p:cNvPr>
          <p:cNvCxnSpPr>
            <a:cxnSpLocks/>
            <a:stCxn id="14" idx="6"/>
            <a:endCxn id="12" idx="2"/>
          </p:cNvCxnSpPr>
          <p:nvPr/>
        </p:nvCxnSpPr>
        <p:spPr bwMode="auto">
          <a:xfrm>
            <a:off x="4718915" y="3112603"/>
            <a:ext cx="84840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2353525-5FF7-43E9-BA27-FA0B44A62FA6}"/>
              </a:ext>
            </a:extLst>
          </p:cNvPr>
          <p:cNvCxnSpPr>
            <a:cxnSpLocks/>
            <a:stCxn id="14" idx="1"/>
            <a:endCxn id="15" idx="5"/>
          </p:cNvCxnSpPr>
          <p:nvPr/>
        </p:nvCxnSpPr>
        <p:spPr bwMode="auto">
          <a:xfrm flipH="1" flipV="1">
            <a:off x="3814705" y="2528673"/>
            <a:ext cx="482800" cy="40937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40EA462-DB64-44AE-9CE7-25B1CB5D5FE5}"/>
              </a:ext>
            </a:extLst>
          </p:cNvPr>
          <p:cNvCxnSpPr>
            <a:cxnSpLocks/>
            <a:stCxn id="12" idx="6"/>
            <a:endCxn id="9" idx="3"/>
          </p:cNvCxnSpPr>
          <p:nvPr/>
        </p:nvCxnSpPr>
        <p:spPr bwMode="auto">
          <a:xfrm>
            <a:off x="6061034" y="3359459"/>
            <a:ext cx="488937" cy="13292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A6ACBE3-A358-4126-8E8B-83550041F3A1}"/>
              </a:ext>
            </a:extLst>
          </p:cNvPr>
          <p:cNvCxnSpPr>
            <a:cxnSpLocks/>
            <a:stCxn id="9" idx="0"/>
            <a:endCxn id="11" idx="4"/>
          </p:cNvCxnSpPr>
          <p:nvPr/>
        </p:nvCxnSpPr>
        <p:spPr bwMode="auto">
          <a:xfrm flipH="1" flipV="1">
            <a:off x="6619692" y="2668083"/>
            <a:ext cx="104832" cy="40288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0EABC46-0ECC-4308-8D40-C8B2CE964074}"/>
              </a:ext>
            </a:extLst>
          </p:cNvPr>
          <p:cNvCxnSpPr>
            <a:cxnSpLocks/>
            <a:stCxn id="11" idx="7"/>
            <a:endCxn id="8" idx="2"/>
          </p:cNvCxnSpPr>
          <p:nvPr/>
        </p:nvCxnSpPr>
        <p:spPr bwMode="auto">
          <a:xfrm flipV="1">
            <a:off x="6794246" y="1992603"/>
            <a:ext cx="616078" cy="2540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F27AFDE-B944-47E3-A205-AE0DF90CBB62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 bwMode="auto">
          <a:xfrm flipH="1">
            <a:off x="6899078" y="2239459"/>
            <a:ext cx="758102" cy="90381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B3C8EC8-C969-4459-838F-03996380ECF8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 bwMode="auto">
          <a:xfrm flipV="1">
            <a:off x="6971380" y="3070969"/>
            <a:ext cx="93265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4145B65-C9C0-4C7F-BA50-A3292FC5D453}"/>
              </a:ext>
            </a:extLst>
          </p:cNvPr>
          <p:cNvCxnSpPr>
            <a:cxnSpLocks/>
            <a:stCxn id="10" idx="0"/>
            <a:endCxn id="8" idx="5"/>
          </p:cNvCxnSpPr>
          <p:nvPr/>
        </p:nvCxnSpPr>
        <p:spPr bwMode="auto">
          <a:xfrm flipH="1" flipV="1">
            <a:off x="7831734" y="2167157"/>
            <a:ext cx="319158" cy="6569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8B6149B4-5D23-4526-BE8A-86B06C5A75CE}"/>
              </a:ext>
            </a:extLst>
          </p:cNvPr>
          <p:cNvSpPr/>
          <p:nvPr/>
        </p:nvSpPr>
        <p:spPr bwMode="auto">
          <a:xfrm>
            <a:off x="4058326" y="358051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11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75569835-BEC0-475C-9A65-BAC9EF1C0503}"/>
              </a:ext>
            </a:extLst>
          </p:cNvPr>
          <p:cNvSpPr/>
          <p:nvPr/>
        </p:nvSpPr>
        <p:spPr bwMode="auto">
          <a:xfrm>
            <a:off x="4065624" y="458902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14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F44D038-2036-4D61-81D8-57BC5E3671CA}"/>
              </a:ext>
            </a:extLst>
          </p:cNvPr>
          <p:cNvSpPr/>
          <p:nvPr/>
        </p:nvSpPr>
        <p:spPr bwMode="auto">
          <a:xfrm>
            <a:off x="8501786" y="358343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latin typeface="Arial" charset="0"/>
              </a:rPr>
              <a:t>15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F862C70-CEA3-4685-8319-B7D3CF9EEA3B}"/>
              </a:ext>
            </a:extLst>
          </p:cNvPr>
          <p:cNvSpPr/>
          <p:nvPr/>
        </p:nvSpPr>
        <p:spPr bwMode="auto">
          <a:xfrm>
            <a:off x="6824240" y="467827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13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D9AFF45C-7426-4848-8132-A5C3DDC04B12}"/>
              </a:ext>
            </a:extLst>
          </p:cNvPr>
          <p:cNvSpPr/>
          <p:nvPr/>
        </p:nvSpPr>
        <p:spPr bwMode="auto">
          <a:xfrm>
            <a:off x="6376974" y="393105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latin typeface="Arial" charset="0"/>
              </a:rPr>
              <a:t>10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659C9AD-1080-4C3A-8C72-A555F0A5216A}"/>
              </a:ext>
            </a:extLst>
          </p:cNvPr>
          <p:cNvSpPr/>
          <p:nvPr/>
        </p:nvSpPr>
        <p:spPr bwMode="auto">
          <a:xfrm>
            <a:off x="5632918" y="464139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12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3A0EB36-C286-45D1-870B-5FDBB37A813E}"/>
              </a:ext>
            </a:extLst>
          </p:cNvPr>
          <p:cNvSpPr/>
          <p:nvPr/>
        </p:nvSpPr>
        <p:spPr bwMode="auto">
          <a:xfrm>
            <a:off x="8501786" y="198742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16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FDE1BEF-1612-41B6-8299-55E8EF2E397C}"/>
              </a:ext>
            </a:extLst>
          </p:cNvPr>
          <p:cNvCxnSpPr>
            <a:cxnSpLocks/>
            <a:stCxn id="14" idx="4"/>
            <a:endCxn id="28" idx="0"/>
          </p:cNvCxnSpPr>
          <p:nvPr/>
        </p:nvCxnSpPr>
        <p:spPr bwMode="auto">
          <a:xfrm flipH="1">
            <a:off x="4305183" y="3359459"/>
            <a:ext cx="166877" cy="22105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CBA9CB5-6CA6-429C-896E-A79D6330B255}"/>
              </a:ext>
            </a:extLst>
          </p:cNvPr>
          <p:cNvCxnSpPr>
            <a:cxnSpLocks/>
            <a:stCxn id="14" idx="5"/>
            <a:endCxn id="34" idx="1"/>
          </p:cNvCxnSpPr>
          <p:nvPr/>
        </p:nvCxnSpPr>
        <p:spPr bwMode="auto">
          <a:xfrm>
            <a:off x="4646614" y="3287158"/>
            <a:ext cx="1058607" cy="142653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66CA45E-ACAF-4724-8040-378A71E2499B}"/>
              </a:ext>
            </a:extLst>
          </p:cNvPr>
          <p:cNvCxnSpPr>
            <a:cxnSpLocks/>
            <a:stCxn id="28" idx="4"/>
            <a:endCxn id="30" idx="0"/>
          </p:cNvCxnSpPr>
          <p:nvPr/>
        </p:nvCxnSpPr>
        <p:spPr bwMode="auto">
          <a:xfrm>
            <a:off x="4305182" y="4074230"/>
            <a:ext cx="7298" cy="51479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448965F-BD58-4126-80A4-20012DD1D189}"/>
              </a:ext>
            </a:extLst>
          </p:cNvPr>
          <p:cNvCxnSpPr>
            <a:cxnSpLocks/>
            <a:stCxn id="34" idx="7"/>
            <a:endCxn id="33" idx="3"/>
          </p:cNvCxnSpPr>
          <p:nvPr/>
        </p:nvCxnSpPr>
        <p:spPr bwMode="auto">
          <a:xfrm flipV="1">
            <a:off x="6054328" y="4352470"/>
            <a:ext cx="394948" cy="3612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861C38C-382E-4E92-B32D-0427C39679E6}"/>
              </a:ext>
            </a:extLst>
          </p:cNvPr>
          <p:cNvCxnSpPr>
            <a:cxnSpLocks/>
            <a:stCxn id="33" idx="5"/>
            <a:endCxn id="32" idx="0"/>
          </p:cNvCxnSpPr>
          <p:nvPr/>
        </p:nvCxnSpPr>
        <p:spPr bwMode="auto">
          <a:xfrm>
            <a:off x="6798384" y="4352469"/>
            <a:ext cx="272712" cy="32580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9D2EB0D-29B5-438C-883D-FFEB02FECCCD}"/>
              </a:ext>
            </a:extLst>
          </p:cNvPr>
          <p:cNvCxnSpPr>
            <a:cxnSpLocks/>
            <a:stCxn id="32" idx="2"/>
            <a:endCxn id="34" idx="5"/>
          </p:cNvCxnSpPr>
          <p:nvPr/>
        </p:nvCxnSpPr>
        <p:spPr bwMode="auto">
          <a:xfrm flipH="1">
            <a:off x="6054328" y="4925134"/>
            <a:ext cx="769912" cy="1376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BF75897-25E0-42BC-9FDA-9CDBCCF25B21}"/>
              </a:ext>
            </a:extLst>
          </p:cNvPr>
          <p:cNvCxnSpPr>
            <a:cxnSpLocks/>
            <a:stCxn id="31" idx="2"/>
            <a:endCxn id="33" idx="6"/>
          </p:cNvCxnSpPr>
          <p:nvPr/>
        </p:nvCxnSpPr>
        <p:spPr bwMode="auto">
          <a:xfrm flipH="1">
            <a:off x="6870686" y="3830289"/>
            <a:ext cx="1631100" cy="3476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08B85C2-A3EA-4E45-AE83-CE3C28DDD761}"/>
              </a:ext>
            </a:extLst>
          </p:cNvPr>
          <p:cNvCxnSpPr>
            <a:cxnSpLocks/>
            <a:stCxn id="35" idx="4"/>
            <a:endCxn id="31" idx="0"/>
          </p:cNvCxnSpPr>
          <p:nvPr/>
        </p:nvCxnSpPr>
        <p:spPr bwMode="auto">
          <a:xfrm>
            <a:off x="8748642" y="2481138"/>
            <a:ext cx="0" cy="11022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8A496ECE-FB82-4218-A1BF-83BC1F53DED1}"/>
              </a:ext>
            </a:extLst>
          </p:cNvPr>
          <p:cNvCxnSpPr>
            <a:cxnSpLocks/>
            <a:stCxn id="32" idx="6"/>
            <a:endCxn id="31" idx="3"/>
          </p:cNvCxnSpPr>
          <p:nvPr/>
        </p:nvCxnSpPr>
        <p:spPr bwMode="auto">
          <a:xfrm flipV="1">
            <a:off x="7317952" y="4004843"/>
            <a:ext cx="1256136" cy="92029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A698D50D-2A2A-43A9-9E05-6BCE3CB8867B}"/>
              </a:ext>
            </a:extLst>
          </p:cNvPr>
          <p:cNvCxnSpPr>
            <a:cxnSpLocks/>
            <a:stCxn id="8" idx="6"/>
            <a:endCxn id="35" idx="2"/>
          </p:cNvCxnSpPr>
          <p:nvPr/>
        </p:nvCxnSpPr>
        <p:spPr bwMode="auto">
          <a:xfrm>
            <a:off x="7904036" y="1992602"/>
            <a:ext cx="597750" cy="24168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6AC50C09-4211-4160-B5BA-91A016EFB0E2}"/>
              </a:ext>
            </a:extLst>
          </p:cNvPr>
          <p:cNvCxnSpPr>
            <a:cxnSpLocks/>
            <a:stCxn id="9" idx="4"/>
            <a:endCxn id="33" idx="0"/>
          </p:cNvCxnSpPr>
          <p:nvPr/>
        </p:nvCxnSpPr>
        <p:spPr bwMode="auto">
          <a:xfrm flipH="1">
            <a:off x="6623830" y="3564681"/>
            <a:ext cx="100694" cy="36637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29AD7221-6855-490D-9F77-E090BB0B2884}"/>
              </a:ext>
            </a:extLst>
          </p:cNvPr>
          <p:cNvCxnSpPr>
            <a:cxnSpLocks/>
            <a:stCxn id="30" idx="6"/>
            <a:endCxn id="34" idx="2"/>
          </p:cNvCxnSpPr>
          <p:nvPr/>
        </p:nvCxnSpPr>
        <p:spPr bwMode="auto">
          <a:xfrm>
            <a:off x="4559336" y="4835878"/>
            <a:ext cx="1073582" cy="5237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F1325948-2FA1-49D7-8B03-54D04B9F5E37}"/>
              </a:ext>
            </a:extLst>
          </p:cNvPr>
          <p:cNvCxnSpPr>
            <a:cxnSpLocks/>
            <a:stCxn id="30" idx="1"/>
            <a:endCxn id="16" idx="5"/>
          </p:cNvCxnSpPr>
          <p:nvPr/>
        </p:nvCxnSpPr>
        <p:spPr bwMode="auto">
          <a:xfrm flipH="1" flipV="1">
            <a:off x="3088738" y="3448714"/>
            <a:ext cx="1049188" cy="121261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4" name="Rectangle 83">
            <a:extLst>
              <a:ext uri="{FF2B5EF4-FFF2-40B4-BE49-F238E27FC236}">
                <a16:creationId xmlns:a16="http://schemas.microsoft.com/office/drawing/2014/main" id="{1C5F850E-4DB7-4027-A84F-41FB67CB6E82}"/>
              </a:ext>
            </a:extLst>
          </p:cNvPr>
          <p:cNvSpPr/>
          <p:nvPr/>
        </p:nvSpPr>
        <p:spPr>
          <a:xfrm>
            <a:off x="7978381" y="211862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30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BE394DC2-7CE5-4E5D-8EBF-EB5498655366}"/>
              </a:ext>
            </a:extLst>
          </p:cNvPr>
          <p:cNvSpPr/>
          <p:nvPr/>
        </p:nvSpPr>
        <p:spPr>
          <a:xfrm>
            <a:off x="7538768" y="2346132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3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29E19908-4B1B-4865-A840-3731B95A4B3F}"/>
              </a:ext>
            </a:extLst>
          </p:cNvPr>
          <p:cNvSpPr/>
          <p:nvPr/>
        </p:nvSpPr>
        <p:spPr>
          <a:xfrm>
            <a:off x="6853887" y="228149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7F6F1F3B-6769-464F-8DC4-F8D0EA7D68B1}"/>
              </a:ext>
            </a:extLst>
          </p:cNvPr>
          <p:cNvSpPr/>
          <p:nvPr/>
        </p:nvSpPr>
        <p:spPr>
          <a:xfrm>
            <a:off x="6570020" y="1724532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0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0BDC2F7D-3913-47E8-A09B-52E99DDC1007}"/>
              </a:ext>
            </a:extLst>
          </p:cNvPr>
          <p:cNvSpPr/>
          <p:nvPr/>
        </p:nvSpPr>
        <p:spPr>
          <a:xfrm>
            <a:off x="6190202" y="263962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BF2DF9D8-D7CC-4C1A-9D02-27BA82743C00}"/>
              </a:ext>
            </a:extLst>
          </p:cNvPr>
          <p:cNvSpPr/>
          <p:nvPr/>
        </p:nvSpPr>
        <p:spPr>
          <a:xfrm>
            <a:off x="7081439" y="313052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6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7809CF5B-759F-45DD-AA2E-4010F3CA606E}"/>
              </a:ext>
            </a:extLst>
          </p:cNvPr>
          <p:cNvSpPr/>
          <p:nvPr/>
        </p:nvSpPr>
        <p:spPr>
          <a:xfrm>
            <a:off x="8569619" y="298919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9B807350-0855-42A6-AE90-F8B139166C56}"/>
              </a:ext>
            </a:extLst>
          </p:cNvPr>
          <p:cNvSpPr/>
          <p:nvPr/>
        </p:nvSpPr>
        <p:spPr>
          <a:xfrm>
            <a:off x="7202742" y="3598545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3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23AEE12C-4DB8-4245-884F-33B51B068016}"/>
              </a:ext>
            </a:extLst>
          </p:cNvPr>
          <p:cNvSpPr/>
          <p:nvPr/>
        </p:nvSpPr>
        <p:spPr>
          <a:xfrm>
            <a:off x="6448830" y="354380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5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9C063DC9-C831-42D3-B66D-7D18CE2E8E4E}"/>
              </a:ext>
            </a:extLst>
          </p:cNvPr>
          <p:cNvSpPr/>
          <p:nvPr/>
        </p:nvSpPr>
        <p:spPr>
          <a:xfrm>
            <a:off x="7867729" y="430569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11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E4C1BF2F-2CAF-448C-84CC-D24070B1D843}"/>
              </a:ext>
            </a:extLst>
          </p:cNvPr>
          <p:cNvSpPr/>
          <p:nvPr/>
        </p:nvSpPr>
        <p:spPr>
          <a:xfrm>
            <a:off x="6421148" y="4314042"/>
            <a:ext cx="62191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  <a:r>
              <a:rPr lang="ro-RO" sz="2800" b="1" dirty="0">
                <a:latin typeface="Arial" charset="0"/>
              </a:rPr>
              <a:t>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48C4A364-5B41-43C8-A3AD-4CAFD51010C3}"/>
              </a:ext>
            </a:extLst>
          </p:cNvPr>
          <p:cNvSpPr/>
          <p:nvPr/>
        </p:nvSpPr>
        <p:spPr>
          <a:xfrm>
            <a:off x="6232963" y="4925749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4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782D31DA-5B9E-43A0-8DD6-37C0AF477AE6}"/>
              </a:ext>
            </a:extLst>
          </p:cNvPr>
          <p:cNvSpPr/>
          <p:nvPr/>
        </p:nvSpPr>
        <p:spPr>
          <a:xfrm>
            <a:off x="3326810" y="272602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4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0AF62A28-99D6-4C97-8BB7-F0C23FCC68DA}"/>
              </a:ext>
            </a:extLst>
          </p:cNvPr>
          <p:cNvSpPr/>
          <p:nvPr/>
        </p:nvSpPr>
        <p:spPr>
          <a:xfrm>
            <a:off x="4209782" y="327240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7D197E47-E4DD-4445-9FA2-57E6305D2C3F}"/>
              </a:ext>
            </a:extLst>
          </p:cNvPr>
          <p:cNvSpPr/>
          <p:nvPr/>
        </p:nvSpPr>
        <p:spPr>
          <a:xfrm>
            <a:off x="4155542" y="404408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A77072B0-3ADD-4082-B77B-B00383AA4438}"/>
              </a:ext>
            </a:extLst>
          </p:cNvPr>
          <p:cNvSpPr/>
          <p:nvPr/>
        </p:nvSpPr>
        <p:spPr>
          <a:xfrm>
            <a:off x="4718916" y="480119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6F781F29-AE0F-4774-8258-D96A74FB60F8}"/>
              </a:ext>
            </a:extLst>
          </p:cNvPr>
          <p:cNvSpPr/>
          <p:nvPr/>
        </p:nvSpPr>
        <p:spPr>
          <a:xfrm>
            <a:off x="5078934" y="3674038"/>
            <a:ext cx="69039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15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5D2CD746-3465-4657-8760-B4E3AEDA4A4B}"/>
              </a:ext>
            </a:extLst>
          </p:cNvPr>
          <p:cNvSpPr/>
          <p:nvPr/>
        </p:nvSpPr>
        <p:spPr>
          <a:xfrm>
            <a:off x="5798324" y="417655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6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817EDD40-F90B-445D-B095-86516DB5404F}"/>
              </a:ext>
            </a:extLst>
          </p:cNvPr>
          <p:cNvSpPr/>
          <p:nvPr/>
        </p:nvSpPr>
        <p:spPr>
          <a:xfrm>
            <a:off x="5841846" y="329332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4D6F18A0-6AD8-4912-A4BB-F57C5C344AE7}"/>
              </a:ext>
            </a:extLst>
          </p:cNvPr>
          <p:cNvSpPr/>
          <p:nvPr/>
        </p:nvSpPr>
        <p:spPr>
          <a:xfrm>
            <a:off x="4861913" y="280471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6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C3155509-9BAE-4F37-9E10-2C7BE50346A1}"/>
              </a:ext>
            </a:extLst>
          </p:cNvPr>
          <p:cNvSpPr/>
          <p:nvPr/>
        </p:nvSpPr>
        <p:spPr>
          <a:xfrm>
            <a:off x="3184775" y="402586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12F4FE6B-BAD1-4292-928A-B8033B4A4899}"/>
              </a:ext>
            </a:extLst>
          </p:cNvPr>
          <p:cNvSpPr/>
          <p:nvPr/>
        </p:nvSpPr>
        <p:spPr>
          <a:xfrm>
            <a:off x="3784042" y="227016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8B663E60-A17F-48B6-8A6B-0DD11CD54235}"/>
              </a:ext>
            </a:extLst>
          </p:cNvPr>
          <p:cNvSpPr/>
          <p:nvPr/>
        </p:nvSpPr>
        <p:spPr>
          <a:xfrm>
            <a:off x="2825910" y="2410568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255DDCF-5A47-4401-B8EA-718F33F22F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7224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Rectangle 93">
            <a:extLst>
              <a:ext uri="{FF2B5EF4-FFF2-40B4-BE49-F238E27FC236}">
                <a16:creationId xmlns:a16="http://schemas.microsoft.com/office/drawing/2014/main" id="{E4C1BF2F-2CAF-448C-84CC-D24070B1D843}"/>
              </a:ext>
            </a:extLst>
          </p:cNvPr>
          <p:cNvSpPr/>
          <p:nvPr/>
        </p:nvSpPr>
        <p:spPr>
          <a:xfrm>
            <a:off x="6421148" y="4314042"/>
            <a:ext cx="62191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  <a:r>
              <a:rPr lang="ro-RO" sz="2800" b="1" dirty="0">
                <a:latin typeface="Arial" charset="0"/>
              </a:rPr>
              <a:t>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48C4A364-5B41-43C8-A3AD-4CAFD51010C3}"/>
              </a:ext>
            </a:extLst>
          </p:cNvPr>
          <p:cNvSpPr/>
          <p:nvPr/>
        </p:nvSpPr>
        <p:spPr>
          <a:xfrm>
            <a:off x="6232963" y="4925749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4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9C063DC9-C831-42D3-B66D-7D18CE2E8E4E}"/>
              </a:ext>
            </a:extLst>
          </p:cNvPr>
          <p:cNvSpPr/>
          <p:nvPr/>
        </p:nvSpPr>
        <p:spPr>
          <a:xfrm>
            <a:off x="7867729" y="430569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11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A77072B0-3ADD-4082-B77B-B00383AA4438}"/>
              </a:ext>
            </a:extLst>
          </p:cNvPr>
          <p:cNvSpPr/>
          <p:nvPr/>
        </p:nvSpPr>
        <p:spPr>
          <a:xfrm>
            <a:off x="4718916" y="480119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7D197E47-E4DD-4445-9FA2-57E6305D2C3F}"/>
              </a:ext>
            </a:extLst>
          </p:cNvPr>
          <p:cNvSpPr/>
          <p:nvPr/>
        </p:nvSpPr>
        <p:spPr>
          <a:xfrm>
            <a:off x="4155542" y="404408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0AF62A28-99D6-4C97-8BB7-F0C23FCC68DA}"/>
              </a:ext>
            </a:extLst>
          </p:cNvPr>
          <p:cNvSpPr/>
          <p:nvPr/>
        </p:nvSpPr>
        <p:spPr>
          <a:xfrm>
            <a:off x="4209782" y="327240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C3155509-9BAE-4F37-9E10-2C7BE50346A1}"/>
              </a:ext>
            </a:extLst>
          </p:cNvPr>
          <p:cNvSpPr/>
          <p:nvPr/>
        </p:nvSpPr>
        <p:spPr>
          <a:xfrm>
            <a:off x="3184775" y="402586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782D31DA-5B9E-43A0-8DD6-37C0AF477AE6}"/>
              </a:ext>
            </a:extLst>
          </p:cNvPr>
          <p:cNvSpPr/>
          <p:nvPr/>
        </p:nvSpPr>
        <p:spPr>
          <a:xfrm>
            <a:off x="3326810" y="272602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4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8B663E60-A17F-48B6-8A6B-0DD11CD54235}"/>
              </a:ext>
            </a:extLst>
          </p:cNvPr>
          <p:cNvSpPr/>
          <p:nvPr/>
        </p:nvSpPr>
        <p:spPr>
          <a:xfrm>
            <a:off x="2825910" y="2410568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12F4FE6B-BAD1-4292-928A-B8033B4A4899}"/>
              </a:ext>
            </a:extLst>
          </p:cNvPr>
          <p:cNvSpPr/>
          <p:nvPr/>
        </p:nvSpPr>
        <p:spPr>
          <a:xfrm>
            <a:off x="3784042" y="227016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3A0EB36-C286-45D1-870B-5FDBB37A813E}"/>
              </a:ext>
            </a:extLst>
          </p:cNvPr>
          <p:cNvSpPr/>
          <p:nvPr/>
        </p:nvSpPr>
        <p:spPr bwMode="auto">
          <a:xfrm>
            <a:off x="8501786" y="198742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16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1C5F850E-4DB7-4027-A84F-41FB67CB6E82}"/>
              </a:ext>
            </a:extLst>
          </p:cNvPr>
          <p:cNvSpPr/>
          <p:nvPr/>
        </p:nvSpPr>
        <p:spPr>
          <a:xfrm>
            <a:off x="7978381" y="211862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30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BE394DC2-7CE5-4E5D-8EBF-EB5498655366}"/>
              </a:ext>
            </a:extLst>
          </p:cNvPr>
          <p:cNvSpPr/>
          <p:nvPr/>
        </p:nvSpPr>
        <p:spPr>
          <a:xfrm>
            <a:off x="7538768" y="2346132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3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29E19908-4B1B-4865-A840-3731B95A4B3F}"/>
              </a:ext>
            </a:extLst>
          </p:cNvPr>
          <p:cNvSpPr/>
          <p:nvPr/>
        </p:nvSpPr>
        <p:spPr>
          <a:xfrm>
            <a:off x="6853887" y="228149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7F6F1F3B-6769-464F-8DC4-F8D0EA7D68B1}"/>
              </a:ext>
            </a:extLst>
          </p:cNvPr>
          <p:cNvSpPr/>
          <p:nvPr/>
        </p:nvSpPr>
        <p:spPr>
          <a:xfrm>
            <a:off x="6570020" y="1724532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0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0BDC2F7D-3913-47E8-A09B-52E99DDC1007}"/>
              </a:ext>
            </a:extLst>
          </p:cNvPr>
          <p:cNvSpPr/>
          <p:nvPr/>
        </p:nvSpPr>
        <p:spPr>
          <a:xfrm>
            <a:off x="6190202" y="263962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BF2DF9D8-D7CC-4C1A-9D02-27BA82743C00}"/>
              </a:ext>
            </a:extLst>
          </p:cNvPr>
          <p:cNvSpPr/>
          <p:nvPr/>
        </p:nvSpPr>
        <p:spPr>
          <a:xfrm>
            <a:off x="7081439" y="313052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6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7809CF5B-759F-45DD-AA2E-4010F3CA606E}"/>
              </a:ext>
            </a:extLst>
          </p:cNvPr>
          <p:cNvSpPr/>
          <p:nvPr/>
        </p:nvSpPr>
        <p:spPr>
          <a:xfrm>
            <a:off x="8569619" y="298919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9B807350-0855-42A6-AE90-F8B139166C56}"/>
              </a:ext>
            </a:extLst>
          </p:cNvPr>
          <p:cNvSpPr/>
          <p:nvPr/>
        </p:nvSpPr>
        <p:spPr>
          <a:xfrm>
            <a:off x="7202742" y="3598545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3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23AEE12C-4DB8-4245-884F-33B51B068016}"/>
              </a:ext>
            </a:extLst>
          </p:cNvPr>
          <p:cNvSpPr/>
          <p:nvPr/>
        </p:nvSpPr>
        <p:spPr>
          <a:xfrm>
            <a:off x="6448830" y="354380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5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6F781F29-AE0F-4774-8258-D96A74FB60F8}"/>
              </a:ext>
            </a:extLst>
          </p:cNvPr>
          <p:cNvSpPr/>
          <p:nvPr/>
        </p:nvSpPr>
        <p:spPr>
          <a:xfrm>
            <a:off x="5078934" y="3674038"/>
            <a:ext cx="69039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15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5D2CD746-3465-4657-8760-B4E3AEDA4A4B}"/>
              </a:ext>
            </a:extLst>
          </p:cNvPr>
          <p:cNvSpPr/>
          <p:nvPr/>
        </p:nvSpPr>
        <p:spPr>
          <a:xfrm>
            <a:off x="5798324" y="417655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6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817EDD40-F90B-445D-B095-86516DB5404F}"/>
              </a:ext>
            </a:extLst>
          </p:cNvPr>
          <p:cNvSpPr/>
          <p:nvPr/>
        </p:nvSpPr>
        <p:spPr>
          <a:xfrm>
            <a:off x="5841846" y="329332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4D6F18A0-6AD8-4912-A4BB-F57C5C344AE7}"/>
              </a:ext>
            </a:extLst>
          </p:cNvPr>
          <p:cNvSpPr/>
          <p:nvPr/>
        </p:nvSpPr>
        <p:spPr>
          <a:xfrm>
            <a:off x="4861913" y="280471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6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F422BB9-6A7F-4BD2-9676-A6410BB10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solidFill>
                  <a:schemeClr val="accent2"/>
                </a:solidFill>
              </a:rPr>
              <a:t>Algoritmul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lui</a:t>
            </a:r>
            <a:r>
              <a:rPr lang="en-US" dirty="0">
                <a:solidFill>
                  <a:schemeClr val="accent2"/>
                </a:solidFill>
              </a:rPr>
              <a:t> Kruskal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A61D0B8-8FDE-43F7-AAE0-952163293C76}"/>
              </a:ext>
            </a:extLst>
          </p:cNvPr>
          <p:cNvSpPr/>
          <p:nvPr/>
        </p:nvSpPr>
        <p:spPr bwMode="auto">
          <a:xfrm>
            <a:off x="7410324" y="174574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E6259CB-7C3A-440D-B9C6-CFCA86F52B2C}"/>
              </a:ext>
            </a:extLst>
          </p:cNvPr>
          <p:cNvSpPr/>
          <p:nvPr/>
        </p:nvSpPr>
        <p:spPr bwMode="auto">
          <a:xfrm>
            <a:off x="6477668" y="307096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9215D6D-AEC4-42D2-BA6E-BE865345ADAD}"/>
              </a:ext>
            </a:extLst>
          </p:cNvPr>
          <p:cNvSpPr/>
          <p:nvPr/>
        </p:nvSpPr>
        <p:spPr bwMode="auto">
          <a:xfrm>
            <a:off x="7904036" y="282411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3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2784EC8-90EF-4911-B596-D7A9F219B1FD}"/>
              </a:ext>
            </a:extLst>
          </p:cNvPr>
          <p:cNvSpPr/>
          <p:nvPr/>
        </p:nvSpPr>
        <p:spPr bwMode="auto">
          <a:xfrm>
            <a:off x="6372836" y="2174371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4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DA3A207-BD67-41C1-AB61-078C67E0C605}"/>
              </a:ext>
            </a:extLst>
          </p:cNvPr>
          <p:cNvSpPr/>
          <p:nvPr/>
        </p:nvSpPr>
        <p:spPr bwMode="auto">
          <a:xfrm>
            <a:off x="5567321" y="311260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5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309AEE6-D48D-45B6-A204-DFDAAC81B611}"/>
              </a:ext>
            </a:extLst>
          </p:cNvPr>
          <p:cNvSpPr/>
          <p:nvPr/>
        </p:nvSpPr>
        <p:spPr bwMode="auto">
          <a:xfrm>
            <a:off x="5003022" y="2206538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6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9486A59-3A13-43D7-AB65-E823DAF43242}"/>
              </a:ext>
            </a:extLst>
          </p:cNvPr>
          <p:cNvSpPr/>
          <p:nvPr/>
        </p:nvSpPr>
        <p:spPr bwMode="auto">
          <a:xfrm>
            <a:off x="4225203" y="286574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7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0BD98AC-79D0-4269-83B6-23C5B4783668}"/>
              </a:ext>
            </a:extLst>
          </p:cNvPr>
          <p:cNvSpPr/>
          <p:nvPr/>
        </p:nvSpPr>
        <p:spPr bwMode="auto">
          <a:xfrm>
            <a:off x="3393295" y="210726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8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C2BB258-7F61-47F3-83FF-B2B79C5346B5}"/>
              </a:ext>
            </a:extLst>
          </p:cNvPr>
          <p:cNvSpPr/>
          <p:nvPr/>
        </p:nvSpPr>
        <p:spPr bwMode="auto">
          <a:xfrm>
            <a:off x="2667328" y="302730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9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9C1B811-70F4-43BE-8227-71A98FD546F7}"/>
              </a:ext>
            </a:extLst>
          </p:cNvPr>
          <p:cNvCxnSpPr>
            <a:cxnSpLocks/>
            <a:stCxn id="16" idx="7"/>
            <a:endCxn id="15" idx="3"/>
          </p:cNvCxnSpPr>
          <p:nvPr/>
        </p:nvCxnSpPr>
        <p:spPr bwMode="auto">
          <a:xfrm flipV="1">
            <a:off x="3088739" y="2528672"/>
            <a:ext cx="376859" cy="57093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293B9C4-59B7-496F-8549-F8DD3AF9D3F4}"/>
              </a:ext>
            </a:extLst>
          </p:cNvPr>
          <p:cNvCxnSpPr>
            <a:cxnSpLocks/>
            <a:stCxn id="16" idx="6"/>
            <a:endCxn id="14" idx="2"/>
          </p:cNvCxnSpPr>
          <p:nvPr/>
        </p:nvCxnSpPr>
        <p:spPr bwMode="auto">
          <a:xfrm flipV="1">
            <a:off x="3161041" y="3112604"/>
            <a:ext cx="1064163" cy="1615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DC1FF99-849E-4247-A76C-B02EE7BE3F84}"/>
              </a:ext>
            </a:extLst>
          </p:cNvPr>
          <p:cNvCxnSpPr>
            <a:cxnSpLocks/>
            <a:stCxn id="14" idx="6"/>
            <a:endCxn id="12" idx="2"/>
          </p:cNvCxnSpPr>
          <p:nvPr/>
        </p:nvCxnSpPr>
        <p:spPr bwMode="auto">
          <a:xfrm>
            <a:off x="4718915" y="3112603"/>
            <a:ext cx="84840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2353525-5FF7-43E9-BA27-FA0B44A62FA6}"/>
              </a:ext>
            </a:extLst>
          </p:cNvPr>
          <p:cNvCxnSpPr>
            <a:cxnSpLocks/>
            <a:stCxn id="14" idx="1"/>
            <a:endCxn id="15" idx="5"/>
          </p:cNvCxnSpPr>
          <p:nvPr/>
        </p:nvCxnSpPr>
        <p:spPr bwMode="auto">
          <a:xfrm flipH="1" flipV="1">
            <a:off x="3814705" y="2528673"/>
            <a:ext cx="482800" cy="40937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40EA462-DB64-44AE-9CE7-25B1CB5D5FE5}"/>
              </a:ext>
            </a:extLst>
          </p:cNvPr>
          <p:cNvCxnSpPr>
            <a:cxnSpLocks/>
            <a:stCxn id="12" idx="6"/>
            <a:endCxn id="9" idx="3"/>
          </p:cNvCxnSpPr>
          <p:nvPr/>
        </p:nvCxnSpPr>
        <p:spPr bwMode="auto">
          <a:xfrm>
            <a:off x="6061034" y="3359459"/>
            <a:ext cx="488937" cy="13292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A6ACBE3-A358-4126-8E8B-83550041F3A1}"/>
              </a:ext>
            </a:extLst>
          </p:cNvPr>
          <p:cNvCxnSpPr>
            <a:cxnSpLocks/>
            <a:stCxn id="9" idx="0"/>
            <a:endCxn id="11" idx="4"/>
          </p:cNvCxnSpPr>
          <p:nvPr/>
        </p:nvCxnSpPr>
        <p:spPr bwMode="auto">
          <a:xfrm flipH="1" flipV="1">
            <a:off x="6619692" y="2668083"/>
            <a:ext cx="104832" cy="40288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0EABC46-0ECC-4308-8D40-C8B2CE964074}"/>
              </a:ext>
            </a:extLst>
          </p:cNvPr>
          <p:cNvCxnSpPr>
            <a:cxnSpLocks/>
            <a:stCxn id="11" idx="7"/>
            <a:endCxn id="8" idx="2"/>
          </p:cNvCxnSpPr>
          <p:nvPr/>
        </p:nvCxnSpPr>
        <p:spPr bwMode="auto">
          <a:xfrm flipV="1">
            <a:off x="6794246" y="1992603"/>
            <a:ext cx="616078" cy="2540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F27AFDE-B944-47E3-A205-AE0DF90CBB62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 bwMode="auto">
          <a:xfrm flipH="1">
            <a:off x="6899078" y="2239459"/>
            <a:ext cx="758102" cy="90381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B3C8EC8-C969-4459-838F-03996380ECF8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 bwMode="auto">
          <a:xfrm flipV="1">
            <a:off x="6971380" y="3070969"/>
            <a:ext cx="93265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4145B65-C9C0-4C7F-BA50-A3292FC5D453}"/>
              </a:ext>
            </a:extLst>
          </p:cNvPr>
          <p:cNvCxnSpPr>
            <a:cxnSpLocks/>
            <a:stCxn id="10" idx="0"/>
            <a:endCxn id="8" idx="5"/>
          </p:cNvCxnSpPr>
          <p:nvPr/>
        </p:nvCxnSpPr>
        <p:spPr bwMode="auto">
          <a:xfrm flipH="1" flipV="1">
            <a:off x="7831734" y="2167157"/>
            <a:ext cx="319158" cy="6569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8B6149B4-5D23-4526-BE8A-86B06C5A75CE}"/>
              </a:ext>
            </a:extLst>
          </p:cNvPr>
          <p:cNvSpPr/>
          <p:nvPr/>
        </p:nvSpPr>
        <p:spPr bwMode="auto">
          <a:xfrm>
            <a:off x="4058326" y="358051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11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75569835-BEC0-475C-9A65-BAC9EF1C0503}"/>
              </a:ext>
            </a:extLst>
          </p:cNvPr>
          <p:cNvSpPr/>
          <p:nvPr/>
        </p:nvSpPr>
        <p:spPr bwMode="auto">
          <a:xfrm>
            <a:off x="4065624" y="458902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14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F44D038-2036-4D61-81D8-57BC5E3671CA}"/>
              </a:ext>
            </a:extLst>
          </p:cNvPr>
          <p:cNvSpPr/>
          <p:nvPr/>
        </p:nvSpPr>
        <p:spPr bwMode="auto">
          <a:xfrm>
            <a:off x="8501786" y="358343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15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F862C70-CEA3-4685-8319-B7D3CF9EEA3B}"/>
              </a:ext>
            </a:extLst>
          </p:cNvPr>
          <p:cNvSpPr/>
          <p:nvPr/>
        </p:nvSpPr>
        <p:spPr bwMode="auto">
          <a:xfrm>
            <a:off x="6824240" y="467827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13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D9AFF45C-7426-4848-8132-A5C3DDC04B12}"/>
              </a:ext>
            </a:extLst>
          </p:cNvPr>
          <p:cNvSpPr/>
          <p:nvPr/>
        </p:nvSpPr>
        <p:spPr bwMode="auto">
          <a:xfrm>
            <a:off x="6376974" y="393105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latin typeface="Arial" charset="0"/>
              </a:rPr>
              <a:t>10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659C9AD-1080-4C3A-8C72-A555F0A5216A}"/>
              </a:ext>
            </a:extLst>
          </p:cNvPr>
          <p:cNvSpPr/>
          <p:nvPr/>
        </p:nvSpPr>
        <p:spPr bwMode="auto">
          <a:xfrm>
            <a:off x="5632918" y="464139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12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FDE1BEF-1612-41B6-8299-55E8EF2E397C}"/>
              </a:ext>
            </a:extLst>
          </p:cNvPr>
          <p:cNvCxnSpPr>
            <a:cxnSpLocks/>
            <a:stCxn id="14" idx="4"/>
            <a:endCxn id="28" idx="0"/>
          </p:cNvCxnSpPr>
          <p:nvPr/>
        </p:nvCxnSpPr>
        <p:spPr bwMode="auto">
          <a:xfrm flipH="1">
            <a:off x="4305183" y="3359459"/>
            <a:ext cx="166877" cy="22105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CBA9CB5-6CA6-429C-896E-A79D6330B255}"/>
              </a:ext>
            </a:extLst>
          </p:cNvPr>
          <p:cNvCxnSpPr>
            <a:cxnSpLocks/>
            <a:stCxn id="14" idx="5"/>
            <a:endCxn id="34" idx="1"/>
          </p:cNvCxnSpPr>
          <p:nvPr/>
        </p:nvCxnSpPr>
        <p:spPr bwMode="auto">
          <a:xfrm>
            <a:off x="4646614" y="3287158"/>
            <a:ext cx="1058607" cy="142653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66CA45E-ACAF-4724-8040-378A71E2499B}"/>
              </a:ext>
            </a:extLst>
          </p:cNvPr>
          <p:cNvCxnSpPr>
            <a:cxnSpLocks/>
            <a:stCxn id="28" idx="4"/>
            <a:endCxn id="30" idx="0"/>
          </p:cNvCxnSpPr>
          <p:nvPr/>
        </p:nvCxnSpPr>
        <p:spPr bwMode="auto">
          <a:xfrm>
            <a:off x="4305182" y="4074230"/>
            <a:ext cx="7298" cy="51479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448965F-BD58-4126-80A4-20012DD1D189}"/>
              </a:ext>
            </a:extLst>
          </p:cNvPr>
          <p:cNvCxnSpPr>
            <a:cxnSpLocks/>
            <a:stCxn id="34" idx="7"/>
            <a:endCxn id="33" idx="3"/>
          </p:cNvCxnSpPr>
          <p:nvPr/>
        </p:nvCxnSpPr>
        <p:spPr bwMode="auto">
          <a:xfrm flipV="1">
            <a:off x="6054328" y="4352470"/>
            <a:ext cx="394948" cy="3612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861C38C-382E-4E92-B32D-0427C39679E6}"/>
              </a:ext>
            </a:extLst>
          </p:cNvPr>
          <p:cNvCxnSpPr>
            <a:cxnSpLocks/>
            <a:stCxn id="33" idx="5"/>
            <a:endCxn id="32" idx="0"/>
          </p:cNvCxnSpPr>
          <p:nvPr/>
        </p:nvCxnSpPr>
        <p:spPr bwMode="auto">
          <a:xfrm>
            <a:off x="6798384" y="4352469"/>
            <a:ext cx="272712" cy="32580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9D2EB0D-29B5-438C-883D-FFEB02FECCCD}"/>
              </a:ext>
            </a:extLst>
          </p:cNvPr>
          <p:cNvCxnSpPr>
            <a:cxnSpLocks/>
            <a:stCxn id="32" idx="2"/>
            <a:endCxn id="34" idx="5"/>
          </p:cNvCxnSpPr>
          <p:nvPr/>
        </p:nvCxnSpPr>
        <p:spPr bwMode="auto">
          <a:xfrm flipH="1">
            <a:off x="6054328" y="4925134"/>
            <a:ext cx="769912" cy="1376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BF75897-25E0-42BC-9FDA-9CDBCCF25B21}"/>
              </a:ext>
            </a:extLst>
          </p:cNvPr>
          <p:cNvCxnSpPr>
            <a:cxnSpLocks/>
            <a:stCxn id="31" idx="2"/>
            <a:endCxn id="33" idx="6"/>
          </p:cNvCxnSpPr>
          <p:nvPr/>
        </p:nvCxnSpPr>
        <p:spPr bwMode="auto">
          <a:xfrm flipH="1">
            <a:off x="6870686" y="3830289"/>
            <a:ext cx="1631100" cy="3476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08B85C2-A3EA-4E45-AE83-CE3C28DDD761}"/>
              </a:ext>
            </a:extLst>
          </p:cNvPr>
          <p:cNvCxnSpPr>
            <a:cxnSpLocks/>
            <a:stCxn id="35" idx="4"/>
            <a:endCxn id="31" idx="0"/>
          </p:cNvCxnSpPr>
          <p:nvPr/>
        </p:nvCxnSpPr>
        <p:spPr bwMode="auto">
          <a:xfrm>
            <a:off x="8748642" y="2481138"/>
            <a:ext cx="0" cy="11022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8A496ECE-FB82-4218-A1BF-83BC1F53DED1}"/>
              </a:ext>
            </a:extLst>
          </p:cNvPr>
          <p:cNvCxnSpPr>
            <a:cxnSpLocks/>
            <a:stCxn id="32" idx="6"/>
            <a:endCxn id="31" idx="3"/>
          </p:cNvCxnSpPr>
          <p:nvPr/>
        </p:nvCxnSpPr>
        <p:spPr bwMode="auto">
          <a:xfrm flipV="1">
            <a:off x="7317952" y="4004843"/>
            <a:ext cx="1256136" cy="92029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A698D50D-2A2A-43A9-9E05-6BCE3CB8867B}"/>
              </a:ext>
            </a:extLst>
          </p:cNvPr>
          <p:cNvCxnSpPr>
            <a:cxnSpLocks/>
            <a:stCxn id="8" idx="6"/>
            <a:endCxn id="35" idx="2"/>
          </p:cNvCxnSpPr>
          <p:nvPr/>
        </p:nvCxnSpPr>
        <p:spPr bwMode="auto">
          <a:xfrm>
            <a:off x="7904036" y="1992602"/>
            <a:ext cx="597750" cy="24168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6AC50C09-4211-4160-B5BA-91A016EFB0E2}"/>
              </a:ext>
            </a:extLst>
          </p:cNvPr>
          <p:cNvCxnSpPr>
            <a:cxnSpLocks/>
            <a:stCxn id="9" idx="4"/>
            <a:endCxn id="33" idx="0"/>
          </p:cNvCxnSpPr>
          <p:nvPr/>
        </p:nvCxnSpPr>
        <p:spPr bwMode="auto">
          <a:xfrm flipH="1">
            <a:off x="6623830" y="3564681"/>
            <a:ext cx="100694" cy="36637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29AD7221-6855-490D-9F77-E090BB0B2884}"/>
              </a:ext>
            </a:extLst>
          </p:cNvPr>
          <p:cNvCxnSpPr>
            <a:cxnSpLocks/>
            <a:stCxn id="30" idx="6"/>
            <a:endCxn id="34" idx="2"/>
          </p:cNvCxnSpPr>
          <p:nvPr/>
        </p:nvCxnSpPr>
        <p:spPr bwMode="auto">
          <a:xfrm>
            <a:off x="4559336" y="4835878"/>
            <a:ext cx="1073582" cy="5237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F1325948-2FA1-49D7-8B03-54D04B9F5E37}"/>
              </a:ext>
            </a:extLst>
          </p:cNvPr>
          <p:cNvCxnSpPr>
            <a:cxnSpLocks/>
            <a:stCxn id="30" idx="1"/>
            <a:endCxn id="16" idx="5"/>
          </p:cNvCxnSpPr>
          <p:nvPr/>
        </p:nvCxnSpPr>
        <p:spPr bwMode="auto">
          <a:xfrm flipH="1" flipV="1">
            <a:off x="3088738" y="3448714"/>
            <a:ext cx="1049188" cy="121261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498634D-D4D9-42A7-A64C-2361B5E36D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474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Rectangle 93">
            <a:extLst>
              <a:ext uri="{FF2B5EF4-FFF2-40B4-BE49-F238E27FC236}">
                <a16:creationId xmlns:a16="http://schemas.microsoft.com/office/drawing/2014/main" id="{E4C1BF2F-2CAF-448C-84CC-D24070B1D843}"/>
              </a:ext>
            </a:extLst>
          </p:cNvPr>
          <p:cNvSpPr/>
          <p:nvPr/>
        </p:nvSpPr>
        <p:spPr>
          <a:xfrm>
            <a:off x="6421148" y="4314042"/>
            <a:ext cx="62191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  <a:r>
              <a:rPr lang="ro-RO" sz="2800" b="1" dirty="0">
                <a:latin typeface="Arial" charset="0"/>
              </a:rPr>
              <a:t>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48C4A364-5B41-43C8-A3AD-4CAFD51010C3}"/>
              </a:ext>
            </a:extLst>
          </p:cNvPr>
          <p:cNvSpPr/>
          <p:nvPr/>
        </p:nvSpPr>
        <p:spPr>
          <a:xfrm>
            <a:off x="6232963" y="4925749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4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9C063DC9-C831-42D3-B66D-7D18CE2E8E4E}"/>
              </a:ext>
            </a:extLst>
          </p:cNvPr>
          <p:cNvSpPr/>
          <p:nvPr/>
        </p:nvSpPr>
        <p:spPr>
          <a:xfrm>
            <a:off x="7867729" y="430569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11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A77072B0-3ADD-4082-B77B-B00383AA4438}"/>
              </a:ext>
            </a:extLst>
          </p:cNvPr>
          <p:cNvSpPr/>
          <p:nvPr/>
        </p:nvSpPr>
        <p:spPr>
          <a:xfrm>
            <a:off x="4718916" y="480119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7D197E47-E4DD-4445-9FA2-57E6305D2C3F}"/>
              </a:ext>
            </a:extLst>
          </p:cNvPr>
          <p:cNvSpPr/>
          <p:nvPr/>
        </p:nvSpPr>
        <p:spPr>
          <a:xfrm>
            <a:off x="4155542" y="404408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0AF62A28-99D6-4C97-8BB7-F0C23FCC68DA}"/>
              </a:ext>
            </a:extLst>
          </p:cNvPr>
          <p:cNvSpPr/>
          <p:nvPr/>
        </p:nvSpPr>
        <p:spPr>
          <a:xfrm>
            <a:off x="4209782" y="327240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C3155509-9BAE-4F37-9E10-2C7BE50346A1}"/>
              </a:ext>
            </a:extLst>
          </p:cNvPr>
          <p:cNvSpPr/>
          <p:nvPr/>
        </p:nvSpPr>
        <p:spPr>
          <a:xfrm>
            <a:off x="3184775" y="402586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782D31DA-5B9E-43A0-8DD6-37C0AF477AE6}"/>
              </a:ext>
            </a:extLst>
          </p:cNvPr>
          <p:cNvSpPr/>
          <p:nvPr/>
        </p:nvSpPr>
        <p:spPr>
          <a:xfrm>
            <a:off x="3326810" y="272602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4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8B663E60-A17F-48B6-8A6B-0DD11CD54235}"/>
              </a:ext>
            </a:extLst>
          </p:cNvPr>
          <p:cNvSpPr/>
          <p:nvPr/>
        </p:nvSpPr>
        <p:spPr>
          <a:xfrm>
            <a:off x="2825910" y="2410568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12F4FE6B-BAD1-4292-928A-B8033B4A4899}"/>
              </a:ext>
            </a:extLst>
          </p:cNvPr>
          <p:cNvSpPr/>
          <p:nvPr/>
        </p:nvSpPr>
        <p:spPr>
          <a:xfrm>
            <a:off x="3784042" y="227016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3A0EB36-C286-45D1-870B-5FDBB37A813E}"/>
              </a:ext>
            </a:extLst>
          </p:cNvPr>
          <p:cNvSpPr/>
          <p:nvPr/>
        </p:nvSpPr>
        <p:spPr bwMode="auto">
          <a:xfrm>
            <a:off x="8501786" y="198742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16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1C5F850E-4DB7-4027-A84F-41FB67CB6E82}"/>
              </a:ext>
            </a:extLst>
          </p:cNvPr>
          <p:cNvSpPr/>
          <p:nvPr/>
        </p:nvSpPr>
        <p:spPr>
          <a:xfrm>
            <a:off x="7978381" y="211862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30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BE394DC2-7CE5-4E5D-8EBF-EB5498655366}"/>
              </a:ext>
            </a:extLst>
          </p:cNvPr>
          <p:cNvSpPr/>
          <p:nvPr/>
        </p:nvSpPr>
        <p:spPr>
          <a:xfrm>
            <a:off x="7538768" y="2346132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3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29E19908-4B1B-4865-A840-3731B95A4B3F}"/>
              </a:ext>
            </a:extLst>
          </p:cNvPr>
          <p:cNvSpPr/>
          <p:nvPr/>
        </p:nvSpPr>
        <p:spPr>
          <a:xfrm>
            <a:off x="6853887" y="228149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7F6F1F3B-6769-464F-8DC4-F8D0EA7D68B1}"/>
              </a:ext>
            </a:extLst>
          </p:cNvPr>
          <p:cNvSpPr/>
          <p:nvPr/>
        </p:nvSpPr>
        <p:spPr>
          <a:xfrm>
            <a:off x="6570020" y="1724532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0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0BDC2F7D-3913-47E8-A09B-52E99DDC1007}"/>
              </a:ext>
            </a:extLst>
          </p:cNvPr>
          <p:cNvSpPr/>
          <p:nvPr/>
        </p:nvSpPr>
        <p:spPr>
          <a:xfrm>
            <a:off x="6190202" y="263962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BF2DF9D8-D7CC-4C1A-9D02-27BA82743C00}"/>
              </a:ext>
            </a:extLst>
          </p:cNvPr>
          <p:cNvSpPr/>
          <p:nvPr/>
        </p:nvSpPr>
        <p:spPr>
          <a:xfrm>
            <a:off x="7081439" y="313052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6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7809CF5B-759F-45DD-AA2E-4010F3CA606E}"/>
              </a:ext>
            </a:extLst>
          </p:cNvPr>
          <p:cNvSpPr/>
          <p:nvPr/>
        </p:nvSpPr>
        <p:spPr>
          <a:xfrm>
            <a:off x="8569619" y="298919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9B807350-0855-42A6-AE90-F8B139166C56}"/>
              </a:ext>
            </a:extLst>
          </p:cNvPr>
          <p:cNvSpPr/>
          <p:nvPr/>
        </p:nvSpPr>
        <p:spPr>
          <a:xfrm>
            <a:off x="7202742" y="3598545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3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23AEE12C-4DB8-4245-884F-33B51B068016}"/>
              </a:ext>
            </a:extLst>
          </p:cNvPr>
          <p:cNvSpPr/>
          <p:nvPr/>
        </p:nvSpPr>
        <p:spPr>
          <a:xfrm>
            <a:off x="6448830" y="354380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5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6F781F29-AE0F-4774-8258-D96A74FB60F8}"/>
              </a:ext>
            </a:extLst>
          </p:cNvPr>
          <p:cNvSpPr/>
          <p:nvPr/>
        </p:nvSpPr>
        <p:spPr>
          <a:xfrm>
            <a:off x="5078934" y="3674038"/>
            <a:ext cx="69039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15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5D2CD746-3465-4657-8760-B4E3AEDA4A4B}"/>
              </a:ext>
            </a:extLst>
          </p:cNvPr>
          <p:cNvSpPr/>
          <p:nvPr/>
        </p:nvSpPr>
        <p:spPr>
          <a:xfrm>
            <a:off x="5798324" y="417655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6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817EDD40-F90B-445D-B095-86516DB5404F}"/>
              </a:ext>
            </a:extLst>
          </p:cNvPr>
          <p:cNvSpPr/>
          <p:nvPr/>
        </p:nvSpPr>
        <p:spPr>
          <a:xfrm>
            <a:off x="5841846" y="329332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4D6F18A0-6AD8-4912-A4BB-F57C5C344AE7}"/>
              </a:ext>
            </a:extLst>
          </p:cNvPr>
          <p:cNvSpPr/>
          <p:nvPr/>
        </p:nvSpPr>
        <p:spPr>
          <a:xfrm>
            <a:off x="4861913" y="280471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6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F422BB9-6A7F-4BD2-9676-A6410BB10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solidFill>
                  <a:schemeClr val="accent2"/>
                </a:solidFill>
              </a:rPr>
              <a:t>Algoritmul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lui</a:t>
            </a:r>
            <a:r>
              <a:rPr lang="en-US" dirty="0">
                <a:solidFill>
                  <a:schemeClr val="accent2"/>
                </a:solidFill>
              </a:rPr>
              <a:t> Kruskal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A61D0B8-8FDE-43F7-AAE0-952163293C76}"/>
              </a:ext>
            </a:extLst>
          </p:cNvPr>
          <p:cNvSpPr/>
          <p:nvPr/>
        </p:nvSpPr>
        <p:spPr bwMode="auto">
          <a:xfrm>
            <a:off x="7410324" y="174574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E6259CB-7C3A-440D-B9C6-CFCA86F52B2C}"/>
              </a:ext>
            </a:extLst>
          </p:cNvPr>
          <p:cNvSpPr/>
          <p:nvPr/>
        </p:nvSpPr>
        <p:spPr bwMode="auto">
          <a:xfrm>
            <a:off x="6477668" y="307096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9215D6D-AEC4-42D2-BA6E-BE865345ADAD}"/>
              </a:ext>
            </a:extLst>
          </p:cNvPr>
          <p:cNvSpPr/>
          <p:nvPr/>
        </p:nvSpPr>
        <p:spPr bwMode="auto">
          <a:xfrm>
            <a:off x="7904036" y="282411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3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2784EC8-90EF-4911-B596-D7A9F219B1FD}"/>
              </a:ext>
            </a:extLst>
          </p:cNvPr>
          <p:cNvSpPr/>
          <p:nvPr/>
        </p:nvSpPr>
        <p:spPr bwMode="auto">
          <a:xfrm>
            <a:off x="6372836" y="2174371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4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DA3A207-BD67-41C1-AB61-078C67E0C605}"/>
              </a:ext>
            </a:extLst>
          </p:cNvPr>
          <p:cNvSpPr/>
          <p:nvPr/>
        </p:nvSpPr>
        <p:spPr bwMode="auto">
          <a:xfrm>
            <a:off x="5567321" y="311260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5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309AEE6-D48D-45B6-A204-DFDAAC81B611}"/>
              </a:ext>
            </a:extLst>
          </p:cNvPr>
          <p:cNvSpPr/>
          <p:nvPr/>
        </p:nvSpPr>
        <p:spPr bwMode="auto">
          <a:xfrm>
            <a:off x="5003022" y="2206538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6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9486A59-3A13-43D7-AB65-E823DAF43242}"/>
              </a:ext>
            </a:extLst>
          </p:cNvPr>
          <p:cNvSpPr/>
          <p:nvPr/>
        </p:nvSpPr>
        <p:spPr bwMode="auto">
          <a:xfrm>
            <a:off x="4225203" y="286574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7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0BD98AC-79D0-4269-83B6-23C5B4783668}"/>
              </a:ext>
            </a:extLst>
          </p:cNvPr>
          <p:cNvSpPr/>
          <p:nvPr/>
        </p:nvSpPr>
        <p:spPr bwMode="auto">
          <a:xfrm>
            <a:off x="3393295" y="210726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8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C2BB258-7F61-47F3-83FF-B2B79C5346B5}"/>
              </a:ext>
            </a:extLst>
          </p:cNvPr>
          <p:cNvSpPr/>
          <p:nvPr/>
        </p:nvSpPr>
        <p:spPr bwMode="auto">
          <a:xfrm>
            <a:off x="2667328" y="302730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9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9C1B811-70F4-43BE-8227-71A98FD546F7}"/>
              </a:ext>
            </a:extLst>
          </p:cNvPr>
          <p:cNvCxnSpPr>
            <a:cxnSpLocks/>
            <a:stCxn id="16" idx="7"/>
            <a:endCxn id="15" idx="3"/>
          </p:cNvCxnSpPr>
          <p:nvPr/>
        </p:nvCxnSpPr>
        <p:spPr bwMode="auto">
          <a:xfrm flipV="1">
            <a:off x="3088739" y="2528672"/>
            <a:ext cx="376859" cy="57093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293B9C4-59B7-496F-8549-F8DD3AF9D3F4}"/>
              </a:ext>
            </a:extLst>
          </p:cNvPr>
          <p:cNvCxnSpPr>
            <a:cxnSpLocks/>
            <a:stCxn id="16" idx="6"/>
            <a:endCxn id="14" idx="2"/>
          </p:cNvCxnSpPr>
          <p:nvPr/>
        </p:nvCxnSpPr>
        <p:spPr bwMode="auto">
          <a:xfrm flipV="1">
            <a:off x="3161041" y="3112604"/>
            <a:ext cx="1064163" cy="1615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DC1FF99-849E-4247-A76C-B02EE7BE3F84}"/>
              </a:ext>
            </a:extLst>
          </p:cNvPr>
          <p:cNvCxnSpPr>
            <a:cxnSpLocks/>
            <a:stCxn id="14" idx="6"/>
            <a:endCxn id="12" idx="2"/>
          </p:cNvCxnSpPr>
          <p:nvPr/>
        </p:nvCxnSpPr>
        <p:spPr bwMode="auto">
          <a:xfrm>
            <a:off x="4718915" y="3112603"/>
            <a:ext cx="848406" cy="246856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2353525-5FF7-43E9-BA27-FA0B44A62FA6}"/>
              </a:ext>
            </a:extLst>
          </p:cNvPr>
          <p:cNvCxnSpPr>
            <a:cxnSpLocks/>
            <a:stCxn id="14" idx="1"/>
            <a:endCxn id="15" idx="5"/>
          </p:cNvCxnSpPr>
          <p:nvPr/>
        </p:nvCxnSpPr>
        <p:spPr bwMode="auto">
          <a:xfrm flipH="1" flipV="1">
            <a:off x="3814705" y="2528673"/>
            <a:ext cx="482800" cy="409377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40EA462-DB64-44AE-9CE7-25B1CB5D5FE5}"/>
              </a:ext>
            </a:extLst>
          </p:cNvPr>
          <p:cNvCxnSpPr>
            <a:cxnSpLocks/>
            <a:stCxn id="12" idx="6"/>
            <a:endCxn id="9" idx="3"/>
          </p:cNvCxnSpPr>
          <p:nvPr/>
        </p:nvCxnSpPr>
        <p:spPr bwMode="auto">
          <a:xfrm>
            <a:off x="6061034" y="3359459"/>
            <a:ext cx="488937" cy="132920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A6ACBE3-A358-4126-8E8B-83550041F3A1}"/>
              </a:ext>
            </a:extLst>
          </p:cNvPr>
          <p:cNvCxnSpPr>
            <a:cxnSpLocks/>
            <a:stCxn id="9" idx="0"/>
            <a:endCxn id="11" idx="4"/>
          </p:cNvCxnSpPr>
          <p:nvPr/>
        </p:nvCxnSpPr>
        <p:spPr bwMode="auto">
          <a:xfrm flipH="1" flipV="1">
            <a:off x="6619692" y="2668083"/>
            <a:ext cx="104832" cy="402886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0EABC46-0ECC-4308-8D40-C8B2CE964074}"/>
              </a:ext>
            </a:extLst>
          </p:cNvPr>
          <p:cNvCxnSpPr>
            <a:cxnSpLocks/>
            <a:stCxn id="11" idx="7"/>
            <a:endCxn id="8" idx="2"/>
          </p:cNvCxnSpPr>
          <p:nvPr/>
        </p:nvCxnSpPr>
        <p:spPr bwMode="auto">
          <a:xfrm flipV="1">
            <a:off x="6794246" y="1992603"/>
            <a:ext cx="616078" cy="254071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F27AFDE-B944-47E3-A205-AE0DF90CBB62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 bwMode="auto">
          <a:xfrm flipH="1">
            <a:off x="6899078" y="2239459"/>
            <a:ext cx="758102" cy="90381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B3C8EC8-C969-4459-838F-03996380ECF8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 bwMode="auto">
          <a:xfrm flipV="1">
            <a:off x="6971380" y="3070969"/>
            <a:ext cx="93265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4145B65-C9C0-4C7F-BA50-A3292FC5D453}"/>
              </a:ext>
            </a:extLst>
          </p:cNvPr>
          <p:cNvCxnSpPr>
            <a:cxnSpLocks/>
            <a:stCxn id="10" idx="0"/>
            <a:endCxn id="8" idx="5"/>
          </p:cNvCxnSpPr>
          <p:nvPr/>
        </p:nvCxnSpPr>
        <p:spPr bwMode="auto">
          <a:xfrm flipH="1" flipV="1">
            <a:off x="7831734" y="2167157"/>
            <a:ext cx="319158" cy="656957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8B6149B4-5D23-4526-BE8A-86B06C5A75CE}"/>
              </a:ext>
            </a:extLst>
          </p:cNvPr>
          <p:cNvSpPr/>
          <p:nvPr/>
        </p:nvSpPr>
        <p:spPr bwMode="auto">
          <a:xfrm>
            <a:off x="4058326" y="358051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11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75569835-BEC0-475C-9A65-BAC9EF1C0503}"/>
              </a:ext>
            </a:extLst>
          </p:cNvPr>
          <p:cNvSpPr/>
          <p:nvPr/>
        </p:nvSpPr>
        <p:spPr bwMode="auto">
          <a:xfrm>
            <a:off x="4065624" y="458902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14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F44D038-2036-4D61-81D8-57BC5E3671CA}"/>
              </a:ext>
            </a:extLst>
          </p:cNvPr>
          <p:cNvSpPr/>
          <p:nvPr/>
        </p:nvSpPr>
        <p:spPr bwMode="auto">
          <a:xfrm>
            <a:off x="8501786" y="358343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15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F862C70-CEA3-4685-8319-B7D3CF9EEA3B}"/>
              </a:ext>
            </a:extLst>
          </p:cNvPr>
          <p:cNvSpPr/>
          <p:nvPr/>
        </p:nvSpPr>
        <p:spPr bwMode="auto">
          <a:xfrm>
            <a:off x="6824240" y="467827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13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D9AFF45C-7426-4848-8132-A5C3DDC04B12}"/>
              </a:ext>
            </a:extLst>
          </p:cNvPr>
          <p:cNvSpPr/>
          <p:nvPr/>
        </p:nvSpPr>
        <p:spPr bwMode="auto">
          <a:xfrm>
            <a:off x="6376974" y="393105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latin typeface="Arial" charset="0"/>
              </a:rPr>
              <a:t>10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659C9AD-1080-4C3A-8C72-A555F0A5216A}"/>
              </a:ext>
            </a:extLst>
          </p:cNvPr>
          <p:cNvSpPr/>
          <p:nvPr/>
        </p:nvSpPr>
        <p:spPr bwMode="auto">
          <a:xfrm>
            <a:off x="5632918" y="464139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12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FDE1BEF-1612-41B6-8299-55E8EF2E397C}"/>
              </a:ext>
            </a:extLst>
          </p:cNvPr>
          <p:cNvCxnSpPr>
            <a:cxnSpLocks/>
            <a:stCxn id="14" idx="4"/>
            <a:endCxn id="28" idx="0"/>
          </p:cNvCxnSpPr>
          <p:nvPr/>
        </p:nvCxnSpPr>
        <p:spPr bwMode="auto">
          <a:xfrm flipH="1">
            <a:off x="4305183" y="3359459"/>
            <a:ext cx="166877" cy="221058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CBA9CB5-6CA6-429C-896E-A79D6330B255}"/>
              </a:ext>
            </a:extLst>
          </p:cNvPr>
          <p:cNvCxnSpPr>
            <a:cxnSpLocks/>
            <a:stCxn id="14" idx="5"/>
            <a:endCxn id="34" idx="1"/>
          </p:cNvCxnSpPr>
          <p:nvPr/>
        </p:nvCxnSpPr>
        <p:spPr bwMode="auto">
          <a:xfrm>
            <a:off x="4646614" y="3287158"/>
            <a:ext cx="1058607" cy="142653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66CA45E-ACAF-4724-8040-378A71E2499B}"/>
              </a:ext>
            </a:extLst>
          </p:cNvPr>
          <p:cNvCxnSpPr>
            <a:cxnSpLocks/>
            <a:stCxn id="28" idx="4"/>
            <a:endCxn id="30" idx="0"/>
          </p:cNvCxnSpPr>
          <p:nvPr/>
        </p:nvCxnSpPr>
        <p:spPr bwMode="auto">
          <a:xfrm>
            <a:off x="4305182" y="4074230"/>
            <a:ext cx="7298" cy="514793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448965F-BD58-4126-80A4-20012DD1D189}"/>
              </a:ext>
            </a:extLst>
          </p:cNvPr>
          <p:cNvCxnSpPr>
            <a:cxnSpLocks/>
            <a:stCxn id="34" idx="7"/>
            <a:endCxn id="33" idx="3"/>
          </p:cNvCxnSpPr>
          <p:nvPr/>
        </p:nvCxnSpPr>
        <p:spPr bwMode="auto">
          <a:xfrm flipV="1">
            <a:off x="6054328" y="4352470"/>
            <a:ext cx="394948" cy="3612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861C38C-382E-4E92-B32D-0427C39679E6}"/>
              </a:ext>
            </a:extLst>
          </p:cNvPr>
          <p:cNvCxnSpPr>
            <a:cxnSpLocks/>
            <a:stCxn id="33" idx="5"/>
            <a:endCxn id="32" idx="0"/>
          </p:cNvCxnSpPr>
          <p:nvPr/>
        </p:nvCxnSpPr>
        <p:spPr bwMode="auto">
          <a:xfrm>
            <a:off x="6798384" y="4352469"/>
            <a:ext cx="272712" cy="32580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9D2EB0D-29B5-438C-883D-FFEB02FECCCD}"/>
              </a:ext>
            </a:extLst>
          </p:cNvPr>
          <p:cNvCxnSpPr>
            <a:cxnSpLocks/>
            <a:stCxn id="32" idx="2"/>
            <a:endCxn id="34" idx="5"/>
          </p:cNvCxnSpPr>
          <p:nvPr/>
        </p:nvCxnSpPr>
        <p:spPr bwMode="auto">
          <a:xfrm flipH="1">
            <a:off x="6054328" y="4925134"/>
            <a:ext cx="769912" cy="137671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BF75897-25E0-42BC-9FDA-9CDBCCF25B21}"/>
              </a:ext>
            </a:extLst>
          </p:cNvPr>
          <p:cNvCxnSpPr>
            <a:cxnSpLocks/>
            <a:stCxn id="31" idx="2"/>
            <a:endCxn id="33" idx="6"/>
          </p:cNvCxnSpPr>
          <p:nvPr/>
        </p:nvCxnSpPr>
        <p:spPr bwMode="auto">
          <a:xfrm flipH="1">
            <a:off x="6870686" y="3830289"/>
            <a:ext cx="1631100" cy="347627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08B85C2-A3EA-4E45-AE83-CE3C28DDD761}"/>
              </a:ext>
            </a:extLst>
          </p:cNvPr>
          <p:cNvCxnSpPr>
            <a:cxnSpLocks/>
            <a:stCxn id="35" idx="4"/>
            <a:endCxn id="31" idx="0"/>
          </p:cNvCxnSpPr>
          <p:nvPr/>
        </p:nvCxnSpPr>
        <p:spPr bwMode="auto">
          <a:xfrm>
            <a:off x="8748642" y="2481138"/>
            <a:ext cx="0" cy="1102294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8A496ECE-FB82-4218-A1BF-83BC1F53DED1}"/>
              </a:ext>
            </a:extLst>
          </p:cNvPr>
          <p:cNvCxnSpPr>
            <a:cxnSpLocks/>
            <a:stCxn id="32" idx="6"/>
            <a:endCxn id="31" idx="3"/>
          </p:cNvCxnSpPr>
          <p:nvPr/>
        </p:nvCxnSpPr>
        <p:spPr bwMode="auto">
          <a:xfrm flipV="1">
            <a:off x="7317952" y="4004843"/>
            <a:ext cx="1256136" cy="92029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A698D50D-2A2A-43A9-9E05-6BCE3CB8867B}"/>
              </a:ext>
            </a:extLst>
          </p:cNvPr>
          <p:cNvCxnSpPr>
            <a:cxnSpLocks/>
            <a:stCxn id="8" idx="6"/>
            <a:endCxn id="35" idx="2"/>
          </p:cNvCxnSpPr>
          <p:nvPr/>
        </p:nvCxnSpPr>
        <p:spPr bwMode="auto">
          <a:xfrm>
            <a:off x="7904036" y="1992602"/>
            <a:ext cx="597750" cy="24168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6AC50C09-4211-4160-B5BA-91A016EFB0E2}"/>
              </a:ext>
            </a:extLst>
          </p:cNvPr>
          <p:cNvCxnSpPr>
            <a:cxnSpLocks/>
            <a:stCxn id="9" idx="4"/>
            <a:endCxn id="33" idx="0"/>
          </p:cNvCxnSpPr>
          <p:nvPr/>
        </p:nvCxnSpPr>
        <p:spPr bwMode="auto">
          <a:xfrm flipH="1">
            <a:off x="6623830" y="3564681"/>
            <a:ext cx="100694" cy="366378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29AD7221-6855-490D-9F77-E090BB0B2884}"/>
              </a:ext>
            </a:extLst>
          </p:cNvPr>
          <p:cNvCxnSpPr>
            <a:cxnSpLocks/>
            <a:stCxn id="30" idx="6"/>
            <a:endCxn id="34" idx="2"/>
          </p:cNvCxnSpPr>
          <p:nvPr/>
        </p:nvCxnSpPr>
        <p:spPr bwMode="auto">
          <a:xfrm>
            <a:off x="4559336" y="4835878"/>
            <a:ext cx="1073582" cy="52372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F1325948-2FA1-49D7-8B03-54D04B9F5E37}"/>
              </a:ext>
            </a:extLst>
          </p:cNvPr>
          <p:cNvCxnSpPr>
            <a:cxnSpLocks/>
            <a:stCxn id="30" idx="1"/>
            <a:endCxn id="16" idx="5"/>
          </p:cNvCxnSpPr>
          <p:nvPr/>
        </p:nvCxnSpPr>
        <p:spPr bwMode="auto">
          <a:xfrm flipH="1" flipV="1">
            <a:off x="3088738" y="3448714"/>
            <a:ext cx="1049188" cy="1212610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71A6E4-E2F0-4EFF-B59F-B35CBD273D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97422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6F422BB9-6A7F-4BD2-9676-A6410BB10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solidFill>
                  <a:schemeClr val="accent2"/>
                </a:solidFill>
              </a:rPr>
              <a:t>Complexitate</a:t>
            </a:r>
            <a:r>
              <a:rPr lang="en-US" dirty="0">
                <a:solidFill>
                  <a:schemeClr val="accent2"/>
                </a:solidFill>
              </a:rPr>
              <a:t>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8ADF29BA-27BE-45E5-9EC9-91A53CFEC1FC}"/>
                  </a:ext>
                </a:extLst>
              </p:cNvPr>
              <p:cNvSpPr/>
              <p:nvPr/>
            </p:nvSpPr>
            <p:spPr>
              <a:xfrm>
                <a:off x="1925411" y="1166844"/>
                <a:ext cx="8633732" cy="489364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tree Kruskal(G) {</a:t>
                </a:r>
              </a:p>
              <a:p>
                <a:r>
                  <a:rPr lang="en-US" sz="24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   sort(G.E); </a:t>
                </a:r>
                <a:r>
                  <a:rPr lang="en-US" sz="2400" dirty="0">
                    <a:solidFill>
                      <a:srgbClr val="008000"/>
                    </a:solidFill>
                    <a:latin typeface="Consolas" panose="020B0609020204030204" pitchFamily="49" charset="0"/>
                  </a:rPr>
                  <a:t>// sort by weight</a:t>
                </a:r>
                <a:endParaRPr lang="en-US" sz="2400" dirty="0">
                  <a:solidFill>
                    <a:srgbClr val="000000"/>
                  </a:solidFill>
                  <a:latin typeface="Consolas" panose="020B0609020204030204" pitchFamily="49" charset="0"/>
                </a:endParaRPr>
              </a:p>
              <a:p>
                <a:r>
                  <a:rPr lang="en-US" sz="24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   A = {};</a:t>
                </a:r>
              </a:p>
              <a:p>
                <a:r>
                  <a:rPr lang="en-US" sz="24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   </a:t>
                </a:r>
                <a:r>
                  <a:rPr lang="en-US" sz="2400" dirty="0">
                    <a:solidFill>
                      <a:srgbClr val="0000FF"/>
                    </a:solidFill>
                    <a:latin typeface="Consolas" panose="020B0609020204030204" pitchFamily="49" charset="0"/>
                  </a:rPr>
                  <a:t>for</a:t>
                </a:r>
                <a:r>
                  <a:rPr lang="en-US" sz="24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en-US" sz="2400" dirty="0">
                    <a:solidFill>
                      <a:srgbClr val="0000FF"/>
                    </a:solidFill>
                    <a:latin typeface="Consolas" panose="020B0609020204030204" pitchFamily="49" charset="0"/>
                  </a:rPr>
                  <a:t>each</a:t>
                </a:r>
                <a:r>
                  <a:rPr lang="en-US" sz="24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(</a:t>
                </a:r>
                <a:r>
                  <a:rPr lang="en-US" sz="2400" dirty="0">
                    <a:solidFill>
                      <a:srgbClr val="2B91AF"/>
                    </a:solidFill>
                    <a:latin typeface="Consolas" panose="020B0609020204030204" pitchFamily="49" charset="0"/>
                  </a:rPr>
                  <a:t>node</a:t>
                </a:r>
                <a:r>
                  <a:rPr lang="en-US" sz="24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in G.V)</a:t>
                </a:r>
              </a:p>
              <a:p>
                <a:r>
                  <a:rPr lang="en-US" sz="24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       </a:t>
                </a:r>
                <a:r>
                  <a:rPr lang="en-US" sz="2400" dirty="0" err="1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Make_set</a:t>
                </a:r>
                <a:r>
                  <a:rPr lang="en-US" sz="24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(</a:t>
                </a:r>
                <a:r>
                  <a:rPr lang="en-US" sz="2400" dirty="0">
                    <a:solidFill>
                      <a:srgbClr val="2B91AF"/>
                    </a:solidFill>
                    <a:latin typeface="Consolas" panose="020B0609020204030204" pitchFamily="49" charset="0"/>
                  </a:rPr>
                  <a:t>node</a:t>
                </a:r>
                <a:r>
                  <a:rPr lang="en-US" sz="24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);</a:t>
                </a:r>
              </a:p>
              <a:p>
                <a:r>
                  <a:rPr lang="en-US" sz="24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   </a:t>
                </a:r>
                <a:r>
                  <a:rPr lang="en-US" sz="2400" dirty="0">
                    <a:solidFill>
                      <a:srgbClr val="0000FF"/>
                    </a:solidFill>
                    <a:latin typeface="Consolas" panose="020B0609020204030204" pitchFamily="49" charset="0"/>
                  </a:rPr>
                  <a:t>for</a:t>
                </a:r>
                <a:r>
                  <a:rPr lang="en-US" sz="24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en-US" sz="2400" dirty="0">
                    <a:solidFill>
                      <a:srgbClr val="0000FF"/>
                    </a:solidFill>
                    <a:latin typeface="Consolas" panose="020B0609020204030204" pitchFamily="49" charset="0"/>
                  </a:rPr>
                  <a:t>each</a:t>
                </a:r>
                <a:r>
                  <a:rPr lang="en-US" sz="24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((u, v) </a:t>
                </a:r>
                <a:r>
                  <a:rPr lang="en-US" sz="2400" dirty="0">
                    <a:solidFill>
                      <a:srgbClr val="0000FF"/>
                    </a:solidFill>
                    <a:latin typeface="Consolas" panose="020B0609020204030204" pitchFamily="49" charset="0"/>
                  </a:rPr>
                  <a:t>in</a:t>
                </a:r>
                <a:r>
                  <a:rPr lang="en-US" sz="24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G.E) {</a:t>
                </a:r>
              </a:p>
              <a:p>
                <a:r>
                  <a:rPr lang="en-US" sz="24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       </a:t>
                </a:r>
                <a:r>
                  <a:rPr lang="en-US" sz="2400" dirty="0">
                    <a:solidFill>
                      <a:srgbClr val="0000FF"/>
                    </a:solidFill>
                    <a:latin typeface="Consolas" panose="020B0609020204030204" pitchFamily="49" charset="0"/>
                  </a:rPr>
                  <a:t>if</a:t>
                </a:r>
                <a:r>
                  <a:rPr lang="en-US" sz="24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(</a:t>
                </a:r>
                <a:r>
                  <a:rPr lang="en-US" sz="2400" dirty="0" err="1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Find_set</a:t>
                </a:r>
                <a:r>
                  <a:rPr lang="en-US" sz="24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(u) != </a:t>
                </a:r>
                <a:r>
                  <a:rPr lang="en-US" sz="2400" dirty="0" err="1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Find_set</a:t>
                </a:r>
                <a:r>
                  <a:rPr lang="en-US" sz="24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(v)) {</a:t>
                </a:r>
              </a:p>
              <a:p>
                <a:r>
                  <a:rPr lang="en-US" sz="24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           A = A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</m:oMath>
                </a14:m>
                <a:r>
                  <a:rPr lang="en-US" sz="24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{(u, v)};</a:t>
                </a:r>
              </a:p>
              <a:p>
                <a:r>
                  <a:rPr lang="en-US" sz="24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           Union(</a:t>
                </a:r>
                <a:r>
                  <a:rPr lang="en-US" sz="2400" dirty="0" err="1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Find_set</a:t>
                </a:r>
                <a:r>
                  <a:rPr lang="en-US" sz="24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(u), </a:t>
                </a:r>
                <a:r>
                  <a:rPr lang="en-US" sz="2400" dirty="0" err="1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Find_set</a:t>
                </a:r>
                <a:r>
                  <a:rPr lang="en-US" sz="24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(v));</a:t>
                </a:r>
              </a:p>
              <a:p>
                <a:r>
                  <a:rPr lang="en-US" sz="24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       }</a:t>
                </a:r>
              </a:p>
              <a:p>
                <a:r>
                  <a:rPr lang="en-US" sz="24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   }</a:t>
                </a:r>
              </a:p>
              <a:p>
                <a:r>
                  <a:rPr lang="en-US" sz="24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   </a:t>
                </a:r>
                <a:r>
                  <a:rPr lang="en-US" sz="2400" dirty="0">
                    <a:solidFill>
                      <a:srgbClr val="0000FF"/>
                    </a:solidFill>
                    <a:latin typeface="Consolas" panose="020B0609020204030204" pitchFamily="49" charset="0"/>
                  </a:rPr>
                  <a:t>return</a:t>
                </a:r>
                <a:r>
                  <a:rPr lang="en-US" sz="24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A;</a:t>
                </a:r>
              </a:p>
              <a:p>
                <a:r>
                  <a:rPr lang="en-US" sz="24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}</a:t>
                </a:r>
                <a:endParaRPr lang="en-US" sz="2400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8ADF29BA-27BE-45E5-9EC9-91A53CFEC1F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5411" y="1166844"/>
                <a:ext cx="8633732" cy="4893647"/>
              </a:xfrm>
              <a:prstGeom prst="rect">
                <a:avLst/>
              </a:prstGeom>
              <a:blipFill>
                <a:blip r:embed="rId2"/>
                <a:stretch>
                  <a:fillRect l="-1130" t="-996" b="-1868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822D7E-5D91-44FB-AF06-B596A2CAED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63195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6F422BB9-6A7F-4BD2-9676-A6410BB10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solidFill>
                  <a:schemeClr val="accent2"/>
                </a:solidFill>
              </a:rPr>
              <a:t>Complexitate</a:t>
            </a:r>
            <a:r>
              <a:rPr lang="en-US" dirty="0">
                <a:solidFill>
                  <a:schemeClr val="accent2"/>
                </a:solidFill>
              </a:rPr>
              <a:t>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3F8EC15-DB86-47C1-A24B-AD6C562B78D2}"/>
                  </a:ext>
                </a:extLst>
              </p:cNvPr>
              <p:cNvSpPr txBox="1"/>
              <p:nvPr/>
            </p:nvSpPr>
            <p:spPr>
              <a:xfrm>
                <a:off x="3632826" y="2875002"/>
                <a:ext cx="4926349" cy="11079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600" b="1" i="1" dirty="0">
                          <a:latin typeface="Cambria Math" panose="02040503050406030204" pitchFamily="18" charset="0"/>
                        </a:rPr>
                        <m:t>𝑶</m:t>
                      </m:r>
                      <m:r>
                        <a:rPr lang="en-US" sz="6600" b="1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6600" b="1" i="1" dirty="0" err="1">
                          <a:latin typeface="Cambria Math" panose="02040503050406030204" pitchFamily="18" charset="0"/>
                        </a:rPr>
                        <m:t>𝑬𝒍𝒐𝒈</m:t>
                      </m:r>
                      <m:r>
                        <a:rPr lang="en-US" sz="6600" b="1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6600" b="1" i="1" dirty="0">
                          <a:latin typeface="Cambria Math" panose="02040503050406030204" pitchFamily="18" charset="0"/>
                        </a:rPr>
                        <m:t>𝑬</m:t>
                      </m:r>
                      <m:r>
                        <a:rPr lang="en-US" sz="6600" b="1" i="1" dirty="0"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US" sz="6600" b="1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3F8EC15-DB86-47C1-A24B-AD6C562B78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2826" y="2875002"/>
                <a:ext cx="4926349" cy="110799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A1DE9E-A9D2-4CCA-96A8-BA2F39792C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45212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6B79C-BBC6-4930-8802-C74656BE8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Flux maxim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92446B-E776-4474-AFA4-E645A6C6D3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95459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0ED7CC-25B7-4AF9-9197-84EE0C4DF1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Graf capacitate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2ADC04-83AF-4944-8131-16654D205F1D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 lnSpcReduction="10000"/>
          </a:bodyPr>
          <a:lstStyle/>
          <a:p>
            <a:r>
              <a:rPr lang="ro-RO" dirty="0"/>
              <a:t>În general valoarea de pe muchie reprezintă o distanță.</a:t>
            </a:r>
          </a:p>
          <a:p>
            <a:endParaRPr lang="ro-RO" dirty="0"/>
          </a:p>
          <a:p>
            <a:endParaRPr lang="ro-RO" dirty="0"/>
          </a:p>
          <a:p>
            <a:pPr lvl="1"/>
            <a:r>
              <a:rPr lang="ro-RO" dirty="0"/>
              <a:t>O distanță mai mare face muchia mai greu de parcurs.</a:t>
            </a:r>
          </a:p>
          <a:p>
            <a:pPr lvl="1"/>
            <a:endParaRPr lang="ro-RO" dirty="0"/>
          </a:p>
          <a:p>
            <a:r>
              <a:rPr lang="ro-RO" dirty="0"/>
              <a:t>Valoarea muchiei poate reprezenta o capacitate.</a:t>
            </a:r>
          </a:p>
          <a:p>
            <a:endParaRPr lang="ro-RO" dirty="0"/>
          </a:p>
          <a:p>
            <a:endParaRPr lang="ro-RO" dirty="0"/>
          </a:p>
          <a:p>
            <a:pPr lvl="1"/>
            <a:r>
              <a:rPr lang="ro-RO" dirty="0"/>
              <a:t>Similar apei/curentului, cu cât capacitatea e mai mare cu atât e mai ușor de parcurs.</a:t>
            </a:r>
          </a:p>
          <a:p>
            <a:r>
              <a:rPr lang="ro-RO" dirty="0"/>
              <a:t>Șoselele au și distanță și capacitate (număr benzi/viteză </a:t>
            </a:r>
            <a:r>
              <a:rPr lang="ro-RO" dirty="0" err="1"/>
              <a:t>max</a:t>
            </a:r>
            <a:r>
              <a:rPr lang="ro-RO" dirty="0"/>
              <a:t>)</a:t>
            </a:r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A32E19E-A366-4BB3-99FD-3EC0320A164A}"/>
              </a:ext>
            </a:extLst>
          </p:cNvPr>
          <p:cNvSpPr/>
          <p:nvPr/>
        </p:nvSpPr>
        <p:spPr bwMode="auto">
          <a:xfrm>
            <a:off x="3982298" y="1736341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latin typeface="Arial" charset="0"/>
              </a:rPr>
              <a:t>1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AE41C70-ED39-4AD1-8152-4C37DAEABCA2}"/>
              </a:ext>
            </a:extLst>
          </p:cNvPr>
          <p:cNvSpPr/>
          <p:nvPr/>
        </p:nvSpPr>
        <p:spPr bwMode="auto">
          <a:xfrm>
            <a:off x="6585834" y="1736341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29DA892-AD61-4D75-8F04-C8858A257EBB}"/>
              </a:ext>
            </a:extLst>
          </p:cNvPr>
          <p:cNvCxnSpPr>
            <a:cxnSpLocks/>
            <a:stCxn id="6" idx="2"/>
            <a:endCxn id="5" idx="6"/>
          </p:cNvCxnSpPr>
          <p:nvPr/>
        </p:nvCxnSpPr>
        <p:spPr bwMode="auto">
          <a:xfrm flipH="1">
            <a:off x="4476010" y="1983197"/>
            <a:ext cx="2109824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9934DB9E-A730-4583-BE48-2C0547DE863B}"/>
              </a:ext>
            </a:extLst>
          </p:cNvPr>
          <p:cNvSpPr/>
          <p:nvPr/>
        </p:nvSpPr>
        <p:spPr>
          <a:xfrm>
            <a:off x="5206206" y="1987127"/>
            <a:ext cx="545646" cy="5301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20001A1-C403-4A28-820C-267DF998A419}"/>
              </a:ext>
            </a:extLst>
          </p:cNvPr>
          <p:cNvSpPr/>
          <p:nvPr/>
        </p:nvSpPr>
        <p:spPr bwMode="auto">
          <a:xfrm>
            <a:off x="3799237" y="389763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latin typeface="Arial" charset="0"/>
              </a:rPr>
              <a:t>1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13F409A-D9B6-4329-BA7D-C8707DFC6FF8}"/>
              </a:ext>
            </a:extLst>
          </p:cNvPr>
          <p:cNvSpPr/>
          <p:nvPr/>
        </p:nvSpPr>
        <p:spPr bwMode="auto">
          <a:xfrm>
            <a:off x="6402773" y="389763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1BF2C5C-124D-48F4-AADD-014307F98CBA}"/>
              </a:ext>
            </a:extLst>
          </p:cNvPr>
          <p:cNvCxnSpPr>
            <a:cxnSpLocks/>
            <a:stCxn id="16" idx="2"/>
            <a:endCxn id="15" idx="6"/>
          </p:cNvCxnSpPr>
          <p:nvPr/>
        </p:nvCxnSpPr>
        <p:spPr bwMode="auto">
          <a:xfrm flipH="1">
            <a:off x="4292949" y="4144490"/>
            <a:ext cx="2109824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1D975518-CD4C-4891-860C-84EB1F0DFFF6}"/>
              </a:ext>
            </a:extLst>
          </p:cNvPr>
          <p:cNvSpPr/>
          <p:nvPr/>
        </p:nvSpPr>
        <p:spPr>
          <a:xfrm>
            <a:off x="5023145" y="4148420"/>
            <a:ext cx="91861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0/</a:t>
            </a:r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9F44F08-EFFE-4D2D-8135-0BD2C32D2C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744227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74A9E-AA67-4408-8F5A-833233374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Flux maxim </a:t>
            </a:r>
            <a:r>
              <a:rPr lang="en-US" dirty="0" err="1">
                <a:solidFill>
                  <a:schemeClr val="accent2"/>
                </a:solidFill>
              </a:rPr>
              <a:t>Algoritmul</a:t>
            </a:r>
            <a:r>
              <a:rPr lang="en-US" dirty="0">
                <a:solidFill>
                  <a:schemeClr val="accent2"/>
                </a:solidFill>
              </a:rPr>
              <a:t> Ford-Fulkerson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2EE4883D-C4B2-459A-90FD-9B5D52922113}"/>
                  </a:ext>
                </a:extLst>
              </p:cNvPr>
              <p:cNvSpPr>
                <a:spLocks noGrp="1"/>
              </p:cNvSpPr>
              <p:nvPr>
                <p:ph sz="quarter" idx="12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ro-RO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ro-RO" dirty="0"/>
                  <a:t> </a:t>
                </a:r>
                <a:r>
                  <a:rPr lang="en-US" dirty="0"/>
                  <a:t>capacitate </a:t>
                </a:r>
                <a:r>
                  <a:rPr lang="en-US" dirty="0" err="1"/>
                  <a:t>muchie</a:t>
                </a:r>
                <a:endParaRPr lang="ro-RO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flow </a:t>
                </a:r>
                <a:r>
                  <a:rPr lang="en-US" dirty="0" err="1"/>
                  <a:t>muchie</a:t>
                </a:r>
                <a:r>
                  <a:rPr lang="ro-RO" dirty="0"/>
                  <a:t>. Capacitate folosită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d>
                      <m:dPr>
                        <m:ctrlPr>
                          <a:rPr lang="ro-RO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o-RO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ro-RO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ro-RO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ro-RO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ro-RO" i="1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lang="ro-RO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o-RO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ro-RO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ro-RO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ro-RO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ro-RO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ro-RO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ro-RO" i="1">
                        <a:latin typeface="Cambria Math" panose="02040503050406030204" pitchFamily="18" charset="0"/>
                      </a:rPr>
                      <m:t>𝑢</m:t>
                    </m:r>
                    <m:r>
                      <a:rPr lang="ro-RO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ro-RO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ro-RO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o-RO" dirty="0"/>
                  <a:t> </a:t>
                </a:r>
                <a:r>
                  <a:rPr lang="en-US" dirty="0"/>
                  <a:t> </a:t>
                </a:r>
                <a:r>
                  <a:rPr lang="en-US" dirty="0" err="1"/>
                  <a:t>diferen</a:t>
                </a:r>
                <a:r>
                  <a:rPr lang="ro-RO" dirty="0"/>
                  <a:t>ța de capacitate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o-RO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ro-RO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ro-RO" dirty="0"/>
                  <a:t> graful cu muchii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2EE4883D-C4B2-459A-90FD-9B5D529221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blipFill>
                <a:blip r:embed="rId3"/>
                <a:stretch>
                  <a:fillRect t="-2190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CC3DEA-614D-41C2-8A2B-75BE792111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92E03AB-8453-4035-BEFF-91D1C8758BA7}"/>
                  </a:ext>
                </a:extLst>
              </p:cNvPr>
              <p:cNvSpPr txBox="1"/>
              <p:nvPr/>
            </p:nvSpPr>
            <p:spPr>
              <a:xfrm>
                <a:off x="4802065" y="3132744"/>
                <a:ext cx="6702669" cy="29513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FORD-FULKERSON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b="1" dirty="0"/>
                  <a:t>for</a:t>
                </a:r>
                <a:r>
                  <a:rPr lang="en-US" dirty="0"/>
                  <a:t> each edge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</m:oMath>
                </a14:m>
                <a:endParaRPr lang="en-US" dirty="0"/>
              </a:p>
              <a:p>
                <a:r>
                  <a:rPr lang="en-US" dirty="0"/>
                  <a:t>	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b="0" dirty="0"/>
              </a:p>
              <a:p>
                <a:r>
                  <a:rPr lang="en-US" b="1" dirty="0"/>
                  <a:t>while</a:t>
                </a:r>
                <a:r>
                  <a:rPr lang="en-US" dirty="0"/>
                  <a:t> there exists a path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 in the residual network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min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⁡{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/>
              </a:p>
              <a:p>
                <a:r>
                  <a:rPr lang="en-US" dirty="0"/>
                  <a:t>	</a:t>
                </a:r>
                <a:r>
                  <a:rPr lang="en-US" b="1" dirty="0"/>
                  <a:t>for </a:t>
                </a:r>
                <a:r>
                  <a:rPr lang="en-US" dirty="0"/>
                  <a:t>each edge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dirty="0"/>
              </a:p>
              <a:p>
                <a:r>
                  <a:rPr lang="en-US" dirty="0"/>
                  <a:t>		</a:t>
                </a:r>
                <a:r>
                  <a:rPr lang="en-US" b="1" dirty="0"/>
                  <a:t>if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err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i="1" dirty="0" err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 dirty="0" err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r>
                  <a:rPr lang="en-US" dirty="0"/>
                  <a:t>			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		</a:t>
                </a:r>
                <a:r>
                  <a:rPr lang="en-US" b="1" dirty="0"/>
                  <a:t>else</a:t>
                </a:r>
              </a:p>
              <a:p>
                <a:r>
                  <a:rPr lang="en-US" dirty="0"/>
                  <a:t>			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92E03AB-8453-4035-BEFF-91D1C8758B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2065" y="3132744"/>
                <a:ext cx="6702669" cy="2951321"/>
              </a:xfrm>
              <a:prstGeom prst="rect">
                <a:avLst/>
              </a:prstGeom>
              <a:blipFill>
                <a:blip r:embed="rId4"/>
                <a:stretch>
                  <a:fillRect l="-819" t="-1240" b="-413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768246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74A9E-AA67-4408-8F5A-833233374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Flux maxim </a:t>
            </a:r>
            <a:r>
              <a:rPr lang="en-US" dirty="0" err="1">
                <a:solidFill>
                  <a:schemeClr val="accent2"/>
                </a:solidFill>
              </a:rPr>
              <a:t>Algoritmul</a:t>
            </a:r>
            <a:r>
              <a:rPr lang="en-US" dirty="0">
                <a:solidFill>
                  <a:schemeClr val="accent2"/>
                </a:solidFill>
              </a:rPr>
              <a:t> Ford-Fulkerson</a:t>
            </a:r>
            <a:r>
              <a:rPr lang="ro-RO" dirty="0">
                <a:solidFill>
                  <a:schemeClr val="accent2"/>
                </a:solidFill>
              </a:rPr>
              <a:t> (1956)</a:t>
            </a:r>
            <a:endParaRPr lang="en-US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2EE4883D-C4B2-459A-90FD-9B5D52922113}"/>
                  </a:ext>
                </a:extLst>
              </p:cNvPr>
              <p:cNvSpPr>
                <a:spLocks noGrp="1"/>
              </p:cNvSpPr>
              <p:nvPr>
                <p:ph sz="quarter" idx="12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ro-RO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ro-RO" dirty="0"/>
                  <a:t> </a:t>
                </a:r>
                <a:r>
                  <a:rPr lang="en-US" dirty="0"/>
                  <a:t>capacitate </a:t>
                </a:r>
                <a:r>
                  <a:rPr lang="en-US" dirty="0" err="1"/>
                  <a:t>muchie</a:t>
                </a:r>
                <a:endParaRPr lang="ro-RO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flow </a:t>
                </a:r>
                <a:r>
                  <a:rPr lang="en-US" dirty="0" err="1"/>
                  <a:t>muchie</a:t>
                </a:r>
                <a:r>
                  <a:rPr lang="ro-RO" dirty="0"/>
                  <a:t>. Capacitate folosită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d>
                      <m:dPr>
                        <m:ctrlPr>
                          <a:rPr lang="ro-RO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o-RO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ro-RO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ro-RO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ro-RO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ro-RO" i="1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lang="ro-RO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o-RO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ro-RO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ro-RO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ro-RO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ro-RO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ro-RO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ro-RO" i="1">
                        <a:latin typeface="Cambria Math" panose="02040503050406030204" pitchFamily="18" charset="0"/>
                      </a:rPr>
                      <m:t>𝑢</m:t>
                    </m:r>
                    <m:r>
                      <a:rPr lang="ro-RO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ro-RO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ro-RO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o-RO" dirty="0"/>
                  <a:t> </a:t>
                </a:r>
                <a:r>
                  <a:rPr lang="en-US" dirty="0"/>
                  <a:t> </a:t>
                </a:r>
                <a:r>
                  <a:rPr lang="en-US" dirty="0" err="1"/>
                  <a:t>diferen</a:t>
                </a:r>
                <a:r>
                  <a:rPr lang="ro-RO" dirty="0"/>
                  <a:t>ța de capacitate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o-RO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ro-RO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ro-RO" dirty="0"/>
                  <a:t> graful cu muchii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2EE4883D-C4B2-459A-90FD-9B5D529221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blipFill>
                <a:blip r:embed="rId3"/>
                <a:stretch>
                  <a:fillRect t="-2190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CC3DEA-614D-41C2-8A2B-75BE792111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pic>
        <p:nvPicPr>
          <p:cNvPr id="6" name="Picture 5" descr="A person wearing glasses&#10;&#10;Description automatically generated with low confidence">
            <a:extLst>
              <a:ext uri="{FF2B5EF4-FFF2-40B4-BE49-F238E27FC236}">
                <a16:creationId xmlns:a16="http://schemas.microsoft.com/office/drawing/2014/main" id="{167DDC1C-0CF0-45DE-A186-4E27A685E7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9245" y="3118874"/>
            <a:ext cx="2176588" cy="2951667"/>
          </a:xfrm>
          <a:prstGeom prst="rect">
            <a:avLst/>
          </a:prstGeom>
        </p:spPr>
      </p:pic>
      <p:pic>
        <p:nvPicPr>
          <p:cNvPr id="12" name="Picture 11" descr="A person with a beard&#10;&#10;Description automatically generated with low confidence">
            <a:extLst>
              <a:ext uri="{FF2B5EF4-FFF2-40B4-BE49-F238E27FC236}">
                <a16:creationId xmlns:a16="http://schemas.microsoft.com/office/drawing/2014/main" id="{81A4D36A-4CE0-4E47-BBC2-64DF7B7D51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6670" y="3428999"/>
            <a:ext cx="2192711" cy="2868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39013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6F422BB9-6A7F-4BD2-9676-A6410BB10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solidFill>
                  <a:schemeClr val="accent2"/>
                </a:solidFill>
              </a:rPr>
              <a:t>Algoritmul</a:t>
            </a:r>
            <a:r>
              <a:rPr lang="en-US" dirty="0">
                <a:solidFill>
                  <a:schemeClr val="accent2"/>
                </a:solidFill>
              </a:rPr>
              <a:t> Ford-Fulkerson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2784EC8-90EF-4911-B596-D7A9F219B1FD}"/>
              </a:ext>
            </a:extLst>
          </p:cNvPr>
          <p:cNvSpPr/>
          <p:nvPr/>
        </p:nvSpPr>
        <p:spPr bwMode="auto">
          <a:xfrm>
            <a:off x="9085576" y="330617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dirty="0">
                <a:latin typeface="Arial" charset="0"/>
              </a:rPr>
              <a:t>t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309AEE6-D48D-45B6-A204-DFDAAC81B611}"/>
              </a:ext>
            </a:extLst>
          </p:cNvPr>
          <p:cNvSpPr/>
          <p:nvPr/>
        </p:nvSpPr>
        <p:spPr bwMode="auto">
          <a:xfrm>
            <a:off x="7300957" y="4870641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dirty="0">
                <a:latin typeface="Arial" charset="0"/>
              </a:rPr>
              <a:t>4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9486A59-3A13-43D7-AB65-E823DAF43242}"/>
              </a:ext>
            </a:extLst>
          </p:cNvPr>
          <p:cNvSpPr/>
          <p:nvPr/>
        </p:nvSpPr>
        <p:spPr bwMode="auto">
          <a:xfrm>
            <a:off x="3930226" y="481475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dirty="0">
                <a:latin typeface="Arial" charset="0"/>
              </a:rPr>
              <a:t>2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0BD98AC-79D0-4269-83B6-23C5B4783668}"/>
              </a:ext>
            </a:extLst>
          </p:cNvPr>
          <p:cNvSpPr/>
          <p:nvPr/>
        </p:nvSpPr>
        <p:spPr bwMode="auto">
          <a:xfrm>
            <a:off x="3930226" y="2100281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dirty="0">
                <a:latin typeface="Arial" charset="0"/>
              </a:rPr>
              <a:t>1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C2BB258-7F61-47F3-83FF-B2B79C5346B5}"/>
              </a:ext>
            </a:extLst>
          </p:cNvPr>
          <p:cNvSpPr/>
          <p:nvPr/>
        </p:nvSpPr>
        <p:spPr bwMode="auto">
          <a:xfrm>
            <a:off x="2191302" y="335336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dirty="0">
                <a:latin typeface="Arial" charset="0"/>
              </a:rPr>
              <a:t>s</a:t>
            </a:r>
            <a:endParaRPr lang="en-US" sz="2800" b="1" dirty="0">
              <a:latin typeface="Arial" charset="0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9C1B811-70F4-43BE-8227-71A98FD546F7}"/>
              </a:ext>
            </a:extLst>
          </p:cNvPr>
          <p:cNvCxnSpPr>
            <a:cxnSpLocks/>
            <a:stCxn id="16" idx="7"/>
            <a:endCxn id="15" idx="2"/>
          </p:cNvCxnSpPr>
          <p:nvPr/>
        </p:nvCxnSpPr>
        <p:spPr bwMode="auto">
          <a:xfrm flipV="1">
            <a:off x="2612712" y="2347137"/>
            <a:ext cx="1317514" cy="107853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293B9C4-59B7-496F-8549-F8DD3AF9D3F4}"/>
              </a:ext>
            </a:extLst>
          </p:cNvPr>
          <p:cNvCxnSpPr>
            <a:cxnSpLocks/>
            <a:stCxn id="16" idx="5"/>
            <a:endCxn id="14" idx="2"/>
          </p:cNvCxnSpPr>
          <p:nvPr/>
        </p:nvCxnSpPr>
        <p:spPr bwMode="auto">
          <a:xfrm>
            <a:off x="2612712" y="3774777"/>
            <a:ext cx="1317514" cy="128683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2353525-5FF7-43E9-BA27-FA0B44A62FA6}"/>
              </a:ext>
            </a:extLst>
          </p:cNvPr>
          <p:cNvCxnSpPr>
            <a:cxnSpLocks/>
            <a:stCxn id="14" idx="0"/>
            <a:endCxn id="15" idx="4"/>
          </p:cNvCxnSpPr>
          <p:nvPr/>
        </p:nvCxnSpPr>
        <p:spPr bwMode="auto">
          <a:xfrm flipV="1">
            <a:off x="4177082" y="2593993"/>
            <a:ext cx="0" cy="222076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8B6149B4-5D23-4526-BE8A-86B06C5A75CE}"/>
              </a:ext>
            </a:extLst>
          </p:cNvPr>
          <p:cNvSpPr/>
          <p:nvPr/>
        </p:nvSpPr>
        <p:spPr bwMode="auto">
          <a:xfrm>
            <a:off x="7295740" y="213520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dirty="0">
                <a:latin typeface="Arial" charset="0"/>
              </a:rPr>
              <a:t>3</a:t>
            </a:r>
            <a:endParaRPr lang="en-US" sz="2800" b="1" dirty="0">
              <a:latin typeface="Arial" charset="0"/>
            </a:endParaRP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FDE1BEF-1612-41B6-8299-55E8EF2E397C}"/>
              </a:ext>
            </a:extLst>
          </p:cNvPr>
          <p:cNvCxnSpPr>
            <a:cxnSpLocks/>
            <a:stCxn id="14" idx="6"/>
            <a:endCxn id="13" idx="2"/>
          </p:cNvCxnSpPr>
          <p:nvPr/>
        </p:nvCxnSpPr>
        <p:spPr bwMode="auto">
          <a:xfrm>
            <a:off x="4423939" y="5061615"/>
            <a:ext cx="2877019" cy="5588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6" name="Rectangle 95">
            <a:extLst>
              <a:ext uri="{FF2B5EF4-FFF2-40B4-BE49-F238E27FC236}">
                <a16:creationId xmlns:a16="http://schemas.microsoft.com/office/drawing/2014/main" id="{782D31DA-5B9E-43A0-8DD6-37C0AF477AE6}"/>
              </a:ext>
            </a:extLst>
          </p:cNvPr>
          <p:cNvSpPr/>
          <p:nvPr/>
        </p:nvSpPr>
        <p:spPr>
          <a:xfrm rot="19198300">
            <a:off x="2572785" y="2341221"/>
            <a:ext cx="112222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0/16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8B663E60-A17F-48B6-8A6B-0DD11CD54235}"/>
              </a:ext>
            </a:extLst>
          </p:cNvPr>
          <p:cNvSpPr/>
          <p:nvPr/>
        </p:nvSpPr>
        <p:spPr>
          <a:xfrm rot="2603779">
            <a:off x="2701968" y="4425419"/>
            <a:ext cx="96293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0/13</a:t>
            </a:r>
            <a:endParaRPr lang="en-US" sz="2800" b="1" dirty="0">
              <a:latin typeface="Arial" charset="0"/>
            </a:endParaRPr>
          </a:p>
        </p:txBody>
      </p: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2D874728-0EF3-49B8-A62B-5D89CABCC7A5}"/>
              </a:ext>
            </a:extLst>
          </p:cNvPr>
          <p:cNvCxnSpPr>
            <a:cxnSpLocks/>
            <a:stCxn id="28" idx="2"/>
            <a:endCxn id="15" idx="6"/>
          </p:cNvCxnSpPr>
          <p:nvPr/>
        </p:nvCxnSpPr>
        <p:spPr bwMode="auto">
          <a:xfrm flipH="1" flipV="1">
            <a:off x="4423938" y="2347137"/>
            <a:ext cx="2871802" cy="3492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lg" len="lg"/>
            <a:tailEnd type="non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E65D7CFF-F4B8-478B-AD3A-06F73ADAFD36}"/>
              </a:ext>
            </a:extLst>
          </p:cNvPr>
          <p:cNvCxnSpPr>
            <a:cxnSpLocks/>
            <a:stCxn id="13" idx="0"/>
            <a:endCxn id="28" idx="4"/>
          </p:cNvCxnSpPr>
          <p:nvPr/>
        </p:nvCxnSpPr>
        <p:spPr bwMode="auto">
          <a:xfrm flipH="1" flipV="1">
            <a:off x="7542597" y="2628915"/>
            <a:ext cx="5217" cy="224172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59EC475D-249B-4072-B973-F150F60030B1}"/>
              </a:ext>
            </a:extLst>
          </p:cNvPr>
          <p:cNvCxnSpPr>
            <a:cxnSpLocks/>
            <a:stCxn id="11" idx="1"/>
            <a:endCxn id="28" idx="6"/>
          </p:cNvCxnSpPr>
          <p:nvPr/>
        </p:nvCxnSpPr>
        <p:spPr bwMode="auto">
          <a:xfrm flipH="1" flipV="1">
            <a:off x="7789452" y="2382060"/>
            <a:ext cx="1368426" cy="99641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lg" len="lg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32E46BE0-208D-4E82-B765-8E9E028BCD3F}"/>
              </a:ext>
            </a:extLst>
          </p:cNvPr>
          <p:cNvCxnSpPr>
            <a:cxnSpLocks/>
            <a:stCxn id="11" idx="3"/>
            <a:endCxn id="13" idx="6"/>
          </p:cNvCxnSpPr>
          <p:nvPr/>
        </p:nvCxnSpPr>
        <p:spPr bwMode="auto">
          <a:xfrm flipH="1">
            <a:off x="7794670" y="3727585"/>
            <a:ext cx="1363209" cy="138991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lg" len="lg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9" name="Rectangle 118">
            <a:extLst>
              <a:ext uri="{FF2B5EF4-FFF2-40B4-BE49-F238E27FC236}">
                <a16:creationId xmlns:a16="http://schemas.microsoft.com/office/drawing/2014/main" id="{118ECDE2-D71A-4D4F-8CE8-73CE417AA09A}"/>
              </a:ext>
            </a:extLst>
          </p:cNvPr>
          <p:cNvSpPr/>
          <p:nvPr/>
        </p:nvSpPr>
        <p:spPr>
          <a:xfrm rot="16200000">
            <a:off x="3538154" y="3338613"/>
            <a:ext cx="82776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0/4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F9DC27D2-6EE4-4016-8108-676F20C3980B}"/>
              </a:ext>
            </a:extLst>
          </p:cNvPr>
          <p:cNvSpPr/>
          <p:nvPr/>
        </p:nvSpPr>
        <p:spPr>
          <a:xfrm>
            <a:off x="5536162" y="1873593"/>
            <a:ext cx="126586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0/12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4091EC8F-0F91-49E4-B626-FB1ED56E8C6D}"/>
              </a:ext>
            </a:extLst>
          </p:cNvPr>
          <p:cNvSpPr/>
          <p:nvPr/>
        </p:nvSpPr>
        <p:spPr>
          <a:xfrm>
            <a:off x="5536161" y="5117497"/>
            <a:ext cx="114856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0/14</a:t>
            </a:r>
            <a:endParaRPr lang="en-US" sz="2800" b="1" dirty="0">
              <a:latin typeface="Arial" charset="0"/>
            </a:endParaRPr>
          </a:p>
        </p:txBody>
      </p: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19674528-51B1-4885-994C-01A7A19AB621}"/>
              </a:ext>
            </a:extLst>
          </p:cNvPr>
          <p:cNvCxnSpPr>
            <a:cxnSpLocks/>
            <a:stCxn id="14" idx="7"/>
            <a:endCxn id="28" idx="3"/>
          </p:cNvCxnSpPr>
          <p:nvPr/>
        </p:nvCxnSpPr>
        <p:spPr bwMode="auto">
          <a:xfrm flipV="1">
            <a:off x="4351636" y="2556613"/>
            <a:ext cx="3016406" cy="233044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lg" len="lg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5" name="Rectangle 124">
            <a:extLst>
              <a:ext uri="{FF2B5EF4-FFF2-40B4-BE49-F238E27FC236}">
                <a16:creationId xmlns:a16="http://schemas.microsoft.com/office/drawing/2014/main" id="{71278A83-E5AE-424C-BB68-1B5EBFDA6D7A}"/>
              </a:ext>
            </a:extLst>
          </p:cNvPr>
          <p:cNvSpPr/>
          <p:nvPr/>
        </p:nvSpPr>
        <p:spPr>
          <a:xfrm rot="19097822">
            <a:off x="5843523" y="3400593"/>
            <a:ext cx="87793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0/9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2C7AE07A-A21E-4F97-A233-EB526DE73AB5}"/>
              </a:ext>
            </a:extLst>
          </p:cNvPr>
          <p:cNvSpPr/>
          <p:nvPr/>
        </p:nvSpPr>
        <p:spPr>
          <a:xfrm rot="16200000">
            <a:off x="7385093" y="3370679"/>
            <a:ext cx="93693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0/7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F75BAE15-F7FF-4A23-8959-3E5727CA4149}"/>
              </a:ext>
            </a:extLst>
          </p:cNvPr>
          <p:cNvSpPr/>
          <p:nvPr/>
        </p:nvSpPr>
        <p:spPr>
          <a:xfrm rot="2328105">
            <a:off x="8265396" y="2524259"/>
            <a:ext cx="97696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0/20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40B5B41A-5F67-41E3-BC37-BAB66AA0291A}"/>
              </a:ext>
            </a:extLst>
          </p:cNvPr>
          <p:cNvSpPr/>
          <p:nvPr/>
        </p:nvSpPr>
        <p:spPr>
          <a:xfrm rot="18539269">
            <a:off x="8323715" y="4162327"/>
            <a:ext cx="90610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0/4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F0B5C41-BCF6-4FE8-A874-A5AB917F3D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12986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6F422BB9-6A7F-4BD2-9676-A6410BB10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solidFill>
                  <a:schemeClr val="accent2"/>
                </a:solidFill>
              </a:rPr>
              <a:t>Algoritmul</a:t>
            </a:r>
            <a:r>
              <a:rPr lang="en-US" dirty="0">
                <a:solidFill>
                  <a:schemeClr val="accent2"/>
                </a:solidFill>
              </a:rPr>
              <a:t> Ford-Fulkerson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2784EC8-90EF-4911-B596-D7A9F219B1FD}"/>
              </a:ext>
            </a:extLst>
          </p:cNvPr>
          <p:cNvSpPr/>
          <p:nvPr/>
        </p:nvSpPr>
        <p:spPr bwMode="auto">
          <a:xfrm>
            <a:off x="9085576" y="330617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dirty="0">
                <a:latin typeface="Arial" charset="0"/>
              </a:rPr>
              <a:t>t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309AEE6-D48D-45B6-A204-DFDAAC81B611}"/>
              </a:ext>
            </a:extLst>
          </p:cNvPr>
          <p:cNvSpPr/>
          <p:nvPr/>
        </p:nvSpPr>
        <p:spPr bwMode="auto">
          <a:xfrm>
            <a:off x="7300957" y="4870641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dirty="0">
                <a:latin typeface="Arial" charset="0"/>
              </a:rPr>
              <a:t>4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9486A59-3A13-43D7-AB65-E823DAF43242}"/>
              </a:ext>
            </a:extLst>
          </p:cNvPr>
          <p:cNvSpPr/>
          <p:nvPr/>
        </p:nvSpPr>
        <p:spPr bwMode="auto">
          <a:xfrm>
            <a:off x="3930226" y="481475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dirty="0">
                <a:latin typeface="Arial" charset="0"/>
              </a:rPr>
              <a:t>2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0BD98AC-79D0-4269-83B6-23C5B4783668}"/>
              </a:ext>
            </a:extLst>
          </p:cNvPr>
          <p:cNvSpPr/>
          <p:nvPr/>
        </p:nvSpPr>
        <p:spPr bwMode="auto">
          <a:xfrm>
            <a:off x="3930226" y="2100281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dirty="0">
                <a:latin typeface="Arial" charset="0"/>
              </a:rPr>
              <a:t>1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C2BB258-7F61-47F3-83FF-B2B79C5346B5}"/>
              </a:ext>
            </a:extLst>
          </p:cNvPr>
          <p:cNvSpPr/>
          <p:nvPr/>
        </p:nvSpPr>
        <p:spPr bwMode="auto">
          <a:xfrm>
            <a:off x="2191302" y="335336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dirty="0">
                <a:latin typeface="Arial" charset="0"/>
              </a:rPr>
              <a:t>s</a:t>
            </a:r>
            <a:endParaRPr lang="en-US" sz="2800" b="1" dirty="0">
              <a:latin typeface="Arial" charset="0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9C1B811-70F4-43BE-8227-71A98FD546F7}"/>
              </a:ext>
            </a:extLst>
          </p:cNvPr>
          <p:cNvCxnSpPr>
            <a:cxnSpLocks/>
            <a:stCxn id="16" idx="7"/>
            <a:endCxn id="15" idx="2"/>
          </p:cNvCxnSpPr>
          <p:nvPr/>
        </p:nvCxnSpPr>
        <p:spPr bwMode="auto">
          <a:xfrm flipV="1">
            <a:off x="2612712" y="2347137"/>
            <a:ext cx="1317514" cy="1078532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293B9C4-59B7-496F-8549-F8DD3AF9D3F4}"/>
              </a:ext>
            </a:extLst>
          </p:cNvPr>
          <p:cNvCxnSpPr>
            <a:cxnSpLocks/>
            <a:stCxn id="16" idx="5"/>
            <a:endCxn id="14" idx="2"/>
          </p:cNvCxnSpPr>
          <p:nvPr/>
        </p:nvCxnSpPr>
        <p:spPr bwMode="auto">
          <a:xfrm>
            <a:off x="2612712" y="3774777"/>
            <a:ext cx="1317514" cy="128683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2353525-5FF7-43E9-BA27-FA0B44A62FA6}"/>
              </a:ext>
            </a:extLst>
          </p:cNvPr>
          <p:cNvCxnSpPr>
            <a:cxnSpLocks/>
            <a:stCxn id="14" idx="0"/>
            <a:endCxn id="15" idx="4"/>
          </p:cNvCxnSpPr>
          <p:nvPr/>
        </p:nvCxnSpPr>
        <p:spPr bwMode="auto">
          <a:xfrm flipV="1">
            <a:off x="4177082" y="2593993"/>
            <a:ext cx="0" cy="222076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8B6149B4-5D23-4526-BE8A-86B06C5A75CE}"/>
              </a:ext>
            </a:extLst>
          </p:cNvPr>
          <p:cNvSpPr/>
          <p:nvPr/>
        </p:nvSpPr>
        <p:spPr bwMode="auto">
          <a:xfrm>
            <a:off x="7295740" y="213520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dirty="0">
                <a:latin typeface="Arial" charset="0"/>
              </a:rPr>
              <a:t>3</a:t>
            </a:r>
            <a:endParaRPr lang="en-US" sz="2800" b="1" dirty="0">
              <a:latin typeface="Arial" charset="0"/>
            </a:endParaRP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FDE1BEF-1612-41B6-8299-55E8EF2E397C}"/>
              </a:ext>
            </a:extLst>
          </p:cNvPr>
          <p:cNvCxnSpPr>
            <a:cxnSpLocks/>
            <a:stCxn id="14" idx="6"/>
            <a:endCxn id="13" idx="2"/>
          </p:cNvCxnSpPr>
          <p:nvPr/>
        </p:nvCxnSpPr>
        <p:spPr bwMode="auto">
          <a:xfrm>
            <a:off x="4423939" y="5061615"/>
            <a:ext cx="2877019" cy="55882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6" name="Rectangle 95">
            <a:extLst>
              <a:ext uri="{FF2B5EF4-FFF2-40B4-BE49-F238E27FC236}">
                <a16:creationId xmlns:a16="http://schemas.microsoft.com/office/drawing/2014/main" id="{782D31DA-5B9E-43A0-8DD6-37C0AF477AE6}"/>
              </a:ext>
            </a:extLst>
          </p:cNvPr>
          <p:cNvSpPr/>
          <p:nvPr/>
        </p:nvSpPr>
        <p:spPr>
          <a:xfrm rot="19198300">
            <a:off x="2572785" y="2341221"/>
            <a:ext cx="112222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0/16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8B663E60-A17F-48B6-8A6B-0DD11CD54235}"/>
              </a:ext>
            </a:extLst>
          </p:cNvPr>
          <p:cNvSpPr/>
          <p:nvPr/>
        </p:nvSpPr>
        <p:spPr>
          <a:xfrm rot="2603779">
            <a:off x="2701968" y="4425419"/>
            <a:ext cx="96293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0/13</a:t>
            </a:r>
            <a:endParaRPr lang="en-US" sz="2800" b="1" dirty="0">
              <a:latin typeface="Arial" charset="0"/>
            </a:endParaRPr>
          </a:p>
        </p:txBody>
      </p: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2D874728-0EF3-49B8-A62B-5D89CABCC7A5}"/>
              </a:ext>
            </a:extLst>
          </p:cNvPr>
          <p:cNvCxnSpPr>
            <a:cxnSpLocks/>
            <a:stCxn id="28" idx="2"/>
            <a:endCxn id="15" idx="6"/>
          </p:cNvCxnSpPr>
          <p:nvPr/>
        </p:nvCxnSpPr>
        <p:spPr bwMode="auto">
          <a:xfrm flipH="1" flipV="1">
            <a:off x="4423938" y="2347137"/>
            <a:ext cx="2871802" cy="34922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triangle" w="lg" len="lg"/>
            <a:tailEnd type="non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E65D7CFF-F4B8-478B-AD3A-06F73ADAFD36}"/>
              </a:ext>
            </a:extLst>
          </p:cNvPr>
          <p:cNvCxnSpPr>
            <a:cxnSpLocks/>
            <a:stCxn id="13" idx="0"/>
            <a:endCxn id="28" idx="4"/>
          </p:cNvCxnSpPr>
          <p:nvPr/>
        </p:nvCxnSpPr>
        <p:spPr bwMode="auto">
          <a:xfrm flipH="1" flipV="1">
            <a:off x="7542597" y="2628915"/>
            <a:ext cx="5217" cy="224172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59EC475D-249B-4072-B973-F150F60030B1}"/>
              </a:ext>
            </a:extLst>
          </p:cNvPr>
          <p:cNvCxnSpPr>
            <a:cxnSpLocks/>
            <a:stCxn id="11" idx="1"/>
            <a:endCxn id="28" idx="6"/>
          </p:cNvCxnSpPr>
          <p:nvPr/>
        </p:nvCxnSpPr>
        <p:spPr bwMode="auto">
          <a:xfrm flipH="1" flipV="1">
            <a:off x="7789452" y="2382060"/>
            <a:ext cx="1368426" cy="99641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triangle" w="lg" len="lg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32E46BE0-208D-4E82-B765-8E9E028BCD3F}"/>
              </a:ext>
            </a:extLst>
          </p:cNvPr>
          <p:cNvCxnSpPr>
            <a:cxnSpLocks/>
            <a:stCxn id="11" idx="3"/>
            <a:endCxn id="13" idx="6"/>
          </p:cNvCxnSpPr>
          <p:nvPr/>
        </p:nvCxnSpPr>
        <p:spPr bwMode="auto">
          <a:xfrm flipH="1">
            <a:off x="7794670" y="3727585"/>
            <a:ext cx="1363209" cy="1389913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triangle" w="lg" len="lg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9" name="Rectangle 118">
            <a:extLst>
              <a:ext uri="{FF2B5EF4-FFF2-40B4-BE49-F238E27FC236}">
                <a16:creationId xmlns:a16="http://schemas.microsoft.com/office/drawing/2014/main" id="{118ECDE2-D71A-4D4F-8CE8-73CE417AA09A}"/>
              </a:ext>
            </a:extLst>
          </p:cNvPr>
          <p:cNvSpPr/>
          <p:nvPr/>
        </p:nvSpPr>
        <p:spPr>
          <a:xfrm rot="16200000">
            <a:off x="3538154" y="3338613"/>
            <a:ext cx="82776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0/4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F9DC27D2-6EE4-4016-8108-676F20C3980B}"/>
              </a:ext>
            </a:extLst>
          </p:cNvPr>
          <p:cNvSpPr/>
          <p:nvPr/>
        </p:nvSpPr>
        <p:spPr>
          <a:xfrm>
            <a:off x="5536162" y="1873593"/>
            <a:ext cx="126586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0/12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4091EC8F-0F91-49E4-B626-FB1ED56E8C6D}"/>
              </a:ext>
            </a:extLst>
          </p:cNvPr>
          <p:cNvSpPr/>
          <p:nvPr/>
        </p:nvSpPr>
        <p:spPr>
          <a:xfrm>
            <a:off x="5536161" y="5117497"/>
            <a:ext cx="114856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0/14</a:t>
            </a:r>
            <a:endParaRPr lang="en-US" sz="2800" b="1" dirty="0">
              <a:latin typeface="Arial" charset="0"/>
            </a:endParaRPr>
          </a:p>
        </p:txBody>
      </p: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19674528-51B1-4885-994C-01A7A19AB621}"/>
              </a:ext>
            </a:extLst>
          </p:cNvPr>
          <p:cNvCxnSpPr>
            <a:cxnSpLocks/>
            <a:stCxn id="14" idx="7"/>
            <a:endCxn id="28" idx="3"/>
          </p:cNvCxnSpPr>
          <p:nvPr/>
        </p:nvCxnSpPr>
        <p:spPr bwMode="auto">
          <a:xfrm flipV="1">
            <a:off x="4351636" y="2556613"/>
            <a:ext cx="3016406" cy="2330448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triangle" w="lg" len="lg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5" name="Rectangle 124">
            <a:extLst>
              <a:ext uri="{FF2B5EF4-FFF2-40B4-BE49-F238E27FC236}">
                <a16:creationId xmlns:a16="http://schemas.microsoft.com/office/drawing/2014/main" id="{71278A83-E5AE-424C-BB68-1B5EBFDA6D7A}"/>
              </a:ext>
            </a:extLst>
          </p:cNvPr>
          <p:cNvSpPr/>
          <p:nvPr/>
        </p:nvSpPr>
        <p:spPr>
          <a:xfrm rot="19097822">
            <a:off x="5843523" y="3400593"/>
            <a:ext cx="87793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0/9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2C7AE07A-A21E-4F97-A233-EB526DE73AB5}"/>
              </a:ext>
            </a:extLst>
          </p:cNvPr>
          <p:cNvSpPr/>
          <p:nvPr/>
        </p:nvSpPr>
        <p:spPr>
          <a:xfrm rot="16200000">
            <a:off x="7385093" y="3370679"/>
            <a:ext cx="93693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0/7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F75BAE15-F7FF-4A23-8959-3E5727CA4149}"/>
              </a:ext>
            </a:extLst>
          </p:cNvPr>
          <p:cNvSpPr/>
          <p:nvPr/>
        </p:nvSpPr>
        <p:spPr>
          <a:xfrm rot="2328105">
            <a:off x="8265396" y="2524259"/>
            <a:ext cx="97696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0/20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40B5B41A-5F67-41E3-BC37-BAB66AA0291A}"/>
              </a:ext>
            </a:extLst>
          </p:cNvPr>
          <p:cNvSpPr/>
          <p:nvPr/>
        </p:nvSpPr>
        <p:spPr>
          <a:xfrm rot="18539269">
            <a:off x="8323715" y="4162327"/>
            <a:ext cx="90610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0/4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8F9E780-A8FF-4F92-BDCE-312075892F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89142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Rectangle 93">
            <a:extLst>
              <a:ext uri="{FF2B5EF4-FFF2-40B4-BE49-F238E27FC236}">
                <a16:creationId xmlns:a16="http://schemas.microsoft.com/office/drawing/2014/main" id="{E4C1BF2F-2CAF-448C-84CC-D24070B1D843}"/>
              </a:ext>
            </a:extLst>
          </p:cNvPr>
          <p:cNvSpPr/>
          <p:nvPr/>
        </p:nvSpPr>
        <p:spPr>
          <a:xfrm>
            <a:off x="6421148" y="4314042"/>
            <a:ext cx="62191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  <a:r>
              <a:rPr lang="ro-RO" sz="2800" b="1" dirty="0">
                <a:latin typeface="Arial" charset="0"/>
              </a:rPr>
              <a:t>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48C4A364-5B41-43C8-A3AD-4CAFD51010C3}"/>
              </a:ext>
            </a:extLst>
          </p:cNvPr>
          <p:cNvSpPr/>
          <p:nvPr/>
        </p:nvSpPr>
        <p:spPr>
          <a:xfrm>
            <a:off x="6232963" y="4925749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4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9C063DC9-C831-42D3-B66D-7D18CE2E8E4E}"/>
              </a:ext>
            </a:extLst>
          </p:cNvPr>
          <p:cNvSpPr/>
          <p:nvPr/>
        </p:nvSpPr>
        <p:spPr>
          <a:xfrm>
            <a:off x="7867729" y="430569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11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A77072B0-3ADD-4082-B77B-B00383AA4438}"/>
              </a:ext>
            </a:extLst>
          </p:cNvPr>
          <p:cNvSpPr/>
          <p:nvPr/>
        </p:nvSpPr>
        <p:spPr>
          <a:xfrm>
            <a:off x="4718916" y="480119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7D197E47-E4DD-4445-9FA2-57E6305D2C3F}"/>
              </a:ext>
            </a:extLst>
          </p:cNvPr>
          <p:cNvSpPr/>
          <p:nvPr/>
        </p:nvSpPr>
        <p:spPr>
          <a:xfrm>
            <a:off x="4155542" y="404408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0AF62A28-99D6-4C97-8BB7-F0C23FCC68DA}"/>
              </a:ext>
            </a:extLst>
          </p:cNvPr>
          <p:cNvSpPr/>
          <p:nvPr/>
        </p:nvSpPr>
        <p:spPr>
          <a:xfrm>
            <a:off x="4209782" y="327240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C3155509-9BAE-4F37-9E10-2C7BE50346A1}"/>
              </a:ext>
            </a:extLst>
          </p:cNvPr>
          <p:cNvSpPr/>
          <p:nvPr/>
        </p:nvSpPr>
        <p:spPr>
          <a:xfrm>
            <a:off x="3184775" y="402586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782D31DA-5B9E-43A0-8DD6-37C0AF477AE6}"/>
              </a:ext>
            </a:extLst>
          </p:cNvPr>
          <p:cNvSpPr/>
          <p:nvPr/>
        </p:nvSpPr>
        <p:spPr>
          <a:xfrm>
            <a:off x="3326810" y="272602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4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8B663E60-A17F-48B6-8A6B-0DD11CD54235}"/>
              </a:ext>
            </a:extLst>
          </p:cNvPr>
          <p:cNvSpPr/>
          <p:nvPr/>
        </p:nvSpPr>
        <p:spPr>
          <a:xfrm>
            <a:off x="2825910" y="2410568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12F4FE6B-BAD1-4292-928A-B8033B4A4899}"/>
              </a:ext>
            </a:extLst>
          </p:cNvPr>
          <p:cNvSpPr/>
          <p:nvPr/>
        </p:nvSpPr>
        <p:spPr>
          <a:xfrm>
            <a:off x="3784042" y="227016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3A0EB36-C286-45D1-870B-5FDBB37A813E}"/>
              </a:ext>
            </a:extLst>
          </p:cNvPr>
          <p:cNvSpPr/>
          <p:nvPr/>
        </p:nvSpPr>
        <p:spPr bwMode="auto">
          <a:xfrm>
            <a:off x="8501786" y="198742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16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1C5F850E-4DB7-4027-A84F-41FB67CB6E82}"/>
              </a:ext>
            </a:extLst>
          </p:cNvPr>
          <p:cNvSpPr/>
          <p:nvPr/>
        </p:nvSpPr>
        <p:spPr>
          <a:xfrm>
            <a:off x="7978381" y="211862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30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BE394DC2-7CE5-4E5D-8EBF-EB5498655366}"/>
              </a:ext>
            </a:extLst>
          </p:cNvPr>
          <p:cNvSpPr/>
          <p:nvPr/>
        </p:nvSpPr>
        <p:spPr>
          <a:xfrm>
            <a:off x="7538768" y="2346132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3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29E19908-4B1B-4865-A840-3731B95A4B3F}"/>
              </a:ext>
            </a:extLst>
          </p:cNvPr>
          <p:cNvSpPr/>
          <p:nvPr/>
        </p:nvSpPr>
        <p:spPr>
          <a:xfrm>
            <a:off x="6853887" y="228149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7F6F1F3B-6769-464F-8DC4-F8D0EA7D68B1}"/>
              </a:ext>
            </a:extLst>
          </p:cNvPr>
          <p:cNvSpPr/>
          <p:nvPr/>
        </p:nvSpPr>
        <p:spPr>
          <a:xfrm>
            <a:off x="6570020" y="1724532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0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0BDC2F7D-3913-47E8-A09B-52E99DDC1007}"/>
              </a:ext>
            </a:extLst>
          </p:cNvPr>
          <p:cNvSpPr/>
          <p:nvPr/>
        </p:nvSpPr>
        <p:spPr>
          <a:xfrm>
            <a:off x="6190202" y="263962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BF2DF9D8-D7CC-4C1A-9D02-27BA82743C00}"/>
              </a:ext>
            </a:extLst>
          </p:cNvPr>
          <p:cNvSpPr/>
          <p:nvPr/>
        </p:nvSpPr>
        <p:spPr>
          <a:xfrm>
            <a:off x="7081439" y="313052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6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7809CF5B-759F-45DD-AA2E-4010F3CA606E}"/>
              </a:ext>
            </a:extLst>
          </p:cNvPr>
          <p:cNvSpPr/>
          <p:nvPr/>
        </p:nvSpPr>
        <p:spPr>
          <a:xfrm>
            <a:off x="8569619" y="298919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9B807350-0855-42A6-AE90-F8B139166C56}"/>
              </a:ext>
            </a:extLst>
          </p:cNvPr>
          <p:cNvSpPr/>
          <p:nvPr/>
        </p:nvSpPr>
        <p:spPr>
          <a:xfrm>
            <a:off x="7202742" y="3598545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3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23AEE12C-4DB8-4245-884F-33B51B068016}"/>
              </a:ext>
            </a:extLst>
          </p:cNvPr>
          <p:cNvSpPr/>
          <p:nvPr/>
        </p:nvSpPr>
        <p:spPr>
          <a:xfrm>
            <a:off x="6448830" y="354380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5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6F781F29-AE0F-4774-8258-D96A74FB60F8}"/>
              </a:ext>
            </a:extLst>
          </p:cNvPr>
          <p:cNvSpPr/>
          <p:nvPr/>
        </p:nvSpPr>
        <p:spPr>
          <a:xfrm>
            <a:off x="5078934" y="3674038"/>
            <a:ext cx="69039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15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5D2CD746-3465-4657-8760-B4E3AEDA4A4B}"/>
              </a:ext>
            </a:extLst>
          </p:cNvPr>
          <p:cNvSpPr/>
          <p:nvPr/>
        </p:nvSpPr>
        <p:spPr>
          <a:xfrm>
            <a:off x="5798324" y="417655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6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817EDD40-F90B-445D-B095-86516DB5404F}"/>
              </a:ext>
            </a:extLst>
          </p:cNvPr>
          <p:cNvSpPr/>
          <p:nvPr/>
        </p:nvSpPr>
        <p:spPr>
          <a:xfrm>
            <a:off x="5841846" y="329332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4D6F18A0-6AD8-4912-A4BB-F57C5C344AE7}"/>
              </a:ext>
            </a:extLst>
          </p:cNvPr>
          <p:cNvSpPr/>
          <p:nvPr/>
        </p:nvSpPr>
        <p:spPr>
          <a:xfrm>
            <a:off x="4861913" y="280471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6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F422BB9-6A7F-4BD2-9676-A6410BB10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solidFill>
                  <a:schemeClr val="accent2"/>
                </a:solidFill>
              </a:rPr>
              <a:t>Arbori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minimi</a:t>
            </a:r>
            <a:r>
              <a:rPr lang="en-US" dirty="0">
                <a:solidFill>
                  <a:schemeClr val="accent2"/>
                </a:solidFill>
              </a:rPr>
              <a:t> de </a:t>
            </a:r>
            <a:r>
              <a:rPr lang="en-US" dirty="0" err="1">
                <a:solidFill>
                  <a:schemeClr val="accent2"/>
                </a:solidFill>
              </a:rPr>
              <a:t>acoperire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A61D0B8-8FDE-43F7-AAE0-952163293C76}"/>
              </a:ext>
            </a:extLst>
          </p:cNvPr>
          <p:cNvSpPr/>
          <p:nvPr/>
        </p:nvSpPr>
        <p:spPr bwMode="auto">
          <a:xfrm>
            <a:off x="7410324" y="174574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E6259CB-7C3A-440D-B9C6-CFCA86F52B2C}"/>
              </a:ext>
            </a:extLst>
          </p:cNvPr>
          <p:cNvSpPr/>
          <p:nvPr/>
        </p:nvSpPr>
        <p:spPr bwMode="auto">
          <a:xfrm>
            <a:off x="6477668" y="307096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9215D6D-AEC4-42D2-BA6E-BE865345ADAD}"/>
              </a:ext>
            </a:extLst>
          </p:cNvPr>
          <p:cNvSpPr/>
          <p:nvPr/>
        </p:nvSpPr>
        <p:spPr bwMode="auto">
          <a:xfrm>
            <a:off x="7904036" y="282411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3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2784EC8-90EF-4911-B596-D7A9F219B1FD}"/>
              </a:ext>
            </a:extLst>
          </p:cNvPr>
          <p:cNvSpPr/>
          <p:nvPr/>
        </p:nvSpPr>
        <p:spPr bwMode="auto">
          <a:xfrm>
            <a:off x="6372836" y="2174371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4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DA3A207-BD67-41C1-AB61-078C67E0C605}"/>
              </a:ext>
            </a:extLst>
          </p:cNvPr>
          <p:cNvSpPr/>
          <p:nvPr/>
        </p:nvSpPr>
        <p:spPr bwMode="auto">
          <a:xfrm>
            <a:off x="5567321" y="311260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5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309AEE6-D48D-45B6-A204-DFDAAC81B611}"/>
              </a:ext>
            </a:extLst>
          </p:cNvPr>
          <p:cNvSpPr/>
          <p:nvPr/>
        </p:nvSpPr>
        <p:spPr bwMode="auto">
          <a:xfrm>
            <a:off x="5003022" y="2206538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6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9486A59-3A13-43D7-AB65-E823DAF43242}"/>
              </a:ext>
            </a:extLst>
          </p:cNvPr>
          <p:cNvSpPr/>
          <p:nvPr/>
        </p:nvSpPr>
        <p:spPr bwMode="auto">
          <a:xfrm>
            <a:off x="4225203" y="286574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7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0BD98AC-79D0-4269-83B6-23C5B4783668}"/>
              </a:ext>
            </a:extLst>
          </p:cNvPr>
          <p:cNvSpPr/>
          <p:nvPr/>
        </p:nvSpPr>
        <p:spPr bwMode="auto">
          <a:xfrm>
            <a:off x="3393295" y="210726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8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C2BB258-7F61-47F3-83FF-B2B79C5346B5}"/>
              </a:ext>
            </a:extLst>
          </p:cNvPr>
          <p:cNvSpPr/>
          <p:nvPr/>
        </p:nvSpPr>
        <p:spPr bwMode="auto">
          <a:xfrm>
            <a:off x="2667328" y="302730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9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9C1B811-70F4-43BE-8227-71A98FD546F7}"/>
              </a:ext>
            </a:extLst>
          </p:cNvPr>
          <p:cNvCxnSpPr>
            <a:cxnSpLocks/>
            <a:stCxn id="16" idx="7"/>
            <a:endCxn id="15" idx="3"/>
          </p:cNvCxnSpPr>
          <p:nvPr/>
        </p:nvCxnSpPr>
        <p:spPr bwMode="auto">
          <a:xfrm flipV="1">
            <a:off x="3088739" y="2528672"/>
            <a:ext cx="376859" cy="57093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293B9C4-59B7-496F-8549-F8DD3AF9D3F4}"/>
              </a:ext>
            </a:extLst>
          </p:cNvPr>
          <p:cNvCxnSpPr>
            <a:cxnSpLocks/>
            <a:stCxn id="16" idx="6"/>
            <a:endCxn id="14" idx="2"/>
          </p:cNvCxnSpPr>
          <p:nvPr/>
        </p:nvCxnSpPr>
        <p:spPr bwMode="auto">
          <a:xfrm flipV="1">
            <a:off x="3161041" y="3112604"/>
            <a:ext cx="1064163" cy="1615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DC1FF99-849E-4247-A76C-B02EE7BE3F84}"/>
              </a:ext>
            </a:extLst>
          </p:cNvPr>
          <p:cNvCxnSpPr>
            <a:cxnSpLocks/>
            <a:stCxn id="14" idx="6"/>
            <a:endCxn id="12" idx="2"/>
          </p:cNvCxnSpPr>
          <p:nvPr/>
        </p:nvCxnSpPr>
        <p:spPr bwMode="auto">
          <a:xfrm>
            <a:off x="4718915" y="3112603"/>
            <a:ext cx="848406" cy="246856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2353525-5FF7-43E9-BA27-FA0B44A62FA6}"/>
              </a:ext>
            </a:extLst>
          </p:cNvPr>
          <p:cNvCxnSpPr>
            <a:cxnSpLocks/>
            <a:stCxn id="14" idx="1"/>
            <a:endCxn id="15" idx="5"/>
          </p:cNvCxnSpPr>
          <p:nvPr/>
        </p:nvCxnSpPr>
        <p:spPr bwMode="auto">
          <a:xfrm flipH="1" flipV="1">
            <a:off x="3814705" y="2528673"/>
            <a:ext cx="482800" cy="409377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40EA462-DB64-44AE-9CE7-25B1CB5D5FE5}"/>
              </a:ext>
            </a:extLst>
          </p:cNvPr>
          <p:cNvCxnSpPr>
            <a:cxnSpLocks/>
            <a:stCxn id="12" idx="6"/>
            <a:endCxn id="9" idx="3"/>
          </p:cNvCxnSpPr>
          <p:nvPr/>
        </p:nvCxnSpPr>
        <p:spPr bwMode="auto">
          <a:xfrm>
            <a:off x="6061034" y="3359459"/>
            <a:ext cx="488937" cy="132920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A6ACBE3-A358-4126-8E8B-83550041F3A1}"/>
              </a:ext>
            </a:extLst>
          </p:cNvPr>
          <p:cNvCxnSpPr>
            <a:cxnSpLocks/>
            <a:stCxn id="9" idx="0"/>
            <a:endCxn id="11" idx="4"/>
          </p:cNvCxnSpPr>
          <p:nvPr/>
        </p:nvCxnSpPr>
        <p:spPr bwMode="auto">
          <a:xfrm flipH="1" flipV="1">
            <a:off x="6619692" y="2668083"/>
            <a:ext cx="104832" cy="402886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0EABC46-0ECC-4308-8D40-C8B2CE964074}"/>
              </a:ext>
            </a:extLst>
          </p:cNvPr>
          <p:cNvCxnSpPr>
            <a:cxnSpLocks/>
            <a:stCxn id="11" idx="7"/>
            <a:endCxn id="8" idx="2"/>
          </p:cNvCxnSpPr>
          <p:nvPr/>
        </p:nvCxnSpPr>
        <p:spPr bwMode="auto">
          <a:xfrm flipV="1">
            <a:off x="6794246" y="1992603"/>
            <a:ext cx="616078" cy="254071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F27AFDE-B944-47E3-A205-AE0DF90CBB62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 bwMode="auto">
          <a:xfrm flipH="1">
            <a:off x="6899078" y="2239459"/>
            <a:ext cx="758102" cy="90381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B3C8EC8-C969-4459-838F-03996380ECF8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 bwMode="auto">
          <a:xfrm flipV="1">
            <a:off x="6971380" y="3070969"/>
            <a:ext cx="93265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4145B65-C9C0-4C7F-BA50-A3292FC5D453}"/>
              </a:ext>
            </a:extLst>
          </p:cNvPr>
          <p:cNvCxnSpPr>
            <a:cxnSpLocks/>
            <a:stCxn id="10" idx="0"/>
            <a:endCxn id="8" idx="5"/>
          </p:cNvCxnSpPr>
          <p:nvPr/>
        </p:nvCxnSpPr>
        <p:spPr bwMode="auto">
          <a:xfrm flipH="1" flipV="1">
            <a:off x="7831734" y="2167157"/>
            <a:ext cx="319158" cy="656957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8B6149B4-5D23-4526-BE8A-86B06C5A75CE}"/>
              </a:ext>
            </a:extLst>
          </p:cNvPr>
          <p:cNvSpPr/>
          <p:nvPr/>
        </p:nvSpPr>
        <p:spPr bwMode="auto">
          <a:xfrm>
            <a:off x="4058326" y="358051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11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75569835-BEC0-475C-9A65-BAC9EF1C0503}"/>
              </a:ext>
            </a:extLst>
          </p:cNvPr>
          <p:cNvSpPr/>
          <p:nvPr/>
        </p:nvSpPr>
        <p:spPr bwMode="auto">
          <a:xfrm>
            <a:off x="4065624" y="458902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14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F44D038-2036-4D61-81D8-57BC5E3671CA}"/>
              </a:ext>
            </a:extLst>
          </p:cNvPr>
          <p:cNvSpPr/>
          <p:nvPr/>
        </p:nvSpPr>
        <p:spPr bwMode="auto">
          <a:xfrm>
            <a:off x="8501786" y="358343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15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F862C70-CEA3-4685-8319-B7D3CF9EEA3B}"/>
              </a:ext>
            </a:extLst>
          </p:cNvPr>
          <p:cNvSpPr/>
          <p:nvPr/>
        </p:nvSpPr>
        <p:spPr bwMode="auto">
          <a:xfrm>
            <a:off x="6824240" y="467827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13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D9AFF45C-7426-4848-8132-A5C3DDC04B12}"/>
              </a:ext>
            </a:extLst>
          </p:cNvPr>
          <p:cNvSpPr/>
          <p:nvPr/>
        </p:nvSpPr>
        <p:spPr bwMode="auto">
          <a:xfrm>
            <a:off x="6376974" y="393105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latin typeface="Arial" charset="0"/>
              </a:rPr>
              <a:t>10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659C9AD-1080-4C3A-8C72-A555F0A5216A}"/>
              </a:ext>
            </a:extLst>
          </p:cNvPr>
          <p:cNvSpPr/>
          <p:nvPr/>
        </p:nvSpPr>
        <p:spPr bwMode="auto">
          <a:xfrm>
            <a:off x="5632918" y="464139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12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FDE1BEF-1612-41B6-8299-55E8EF2E397C}"/>
              </a:ext>
            </a:extLst>
          </p:cNvPr>
          <p:cNvCxnSpPr>
            <a:cxnSpLocks/>
            <a:stCxn id="14" idx="4"/>
            <a:endCxn id="28" idx="0"/>
          </p:cNvCxnSpPr>
          <p:nvPr/>
        </p:nvCxnSpPr>
        <p:spPr bwMode="auto">
          <a:xfrm flipH="1">
            <a:off x="4305183" y="3359459"/>
            <a:ext cx="166877" cy="221058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CBA9CB5-6CA6-429C-896E-A79D6330B255}"/>
              </a:ext>
            </a:extLst>
          </p:cNvPr>
          <p:cNvCxnSpPr>
            <a:cxnSpLocks/>
            <a:stCxn id="14" idx="5"/>
            <a:endCxn id="34" idx="1"/>
          </p:cNvCxnSpPr>
          <p:nvPr/>
        </p:nvCxnSpPr>
        <p:spPr bwMode="auto">
          <a:xfrm>
            <a:off x="4646614" y="3287158"/>
            <a:ext cx="1058607" cy="142653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66CA45E-ACAF-4724-8040-378A71E2499B}"/>
              </a:ext>
            </a:extLst>
          </p:cNvPr>
          <p:cNvCxnSpPr>
            <a:cxnSpLocks/>
            <a:stCxn id="28" idx="4"/>
            <a:endCxn id="30" idx="0"/>
          </p:cNvCxnSpPr>
          <p:nvPr/>
        </p:nvCxnSpPr>
        <p:spPr bwMode="auto">
          <a:xfrm>
            <a:off x="4305182" y="4074230"/>
            <a:ext cx="7298" cy="514793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448965F-BD58-4126-80A4-20012DD1D189}"/>
              </a:ext>
            </a:extLst>
          </p:cNvPr>
          <p:cNvCxnSpPr>
            <a:cxnSpLocks/>
            <a:stCxn id="34" idx="7"/>
            <a:endCxn id="33" idx="3"/>
          </p:cNvCxnSpPr>
          <p:nvPr/>
        </p:nvCxnSpPr>
        <p:spPr bwMode="auto">
          <a:xfrm flipV="1">
            <a:off x="6054328" y="4352470"/>
            <a:ext cx="394948" cy="3612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861C38C-382E-4E92-B32D-0427C39679E6}"/>
              </a:ext>
            </a:extLst>
          </p:cNvPr>
          <p:cNvCxnSpPr>
            <a:cxnSpLocks/>
            <a:stCxn id="33" idx="5"/>
            <a:endCxn id="32" idx="0"/>
          </p:cNvCxnSpPr>
          <p:nvPr/>
        </p:nvCxnSpPr>
        <p:spPr bwMode="auto">
          <a:xfrm>
            <a:off x="6798384" y="4352469"/>
            <a:ext cx="272712" cy="32580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9D2EB0D-29B5-438C-883D-FFEB02FECCCD}"/>
              </a:ext>
            </a:extLst>
          </p:cNvPr>
          <p:cNvCxnSpPr>
            <a:cxnSpLocks/>
            <a:stCxn id="32" idx="2"/>
            <a:endCxn id="34" idx="5"/>
          </p:cNvCxnSpPr>
          <p:nvPr/>
        </p:nvCxnSpPr>
        <p:spPr bwMode="auto">
          <a:xfrm flipH="1">
            <a:off x="6054328" y="4925134"/>
            <a:ext cx="769912" cy="137671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BF75897-25E0-42BC-9FDA-9CDBCCF25B21}"/>
              </a:ext>
            </a:extLst>
          </p:cNvPr>
          <p:cNvCxnSpPr>
            <a:cxnSpLocks/>
            <a:stCxn id="31" idx="2"/>
            <a:endCxn id="33" idx="6"/>
          </p:cNvCxnSpPr>
          <p:nvPr/>
        </p:nvCxnSpPr>
        <p:spPr bwMode="auto">
          <a:xfrm flipH="1">
            <a:off x="6870686" y="3830289"/>
            <a:ext cx="1631100" cy="347627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08B85C2-A3EA-4E45-AE83-CE3C28DDD761}"/>
              </a:ext>
            </a:extLst>
          </p:cNvPr>
          <p:cNvCxnSpPr>
            <a:cxnSpLocks/>
            <a:stCxn id="35" idx="4"/>
            <a:endCxn id="31" idx="0"/>
          </p:cNvCxnSpPr>
          <p:nvPr/>
        </p:nvCxnSpPr>
        <p:spPr bwMode="auto">
          <a:xfrm>
            <a:off x="8748642" y="2481138"/>
            <a:ext cx="0" cy="1102294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8A496ECE-FB82-4218-A1BF-83BC1F53DED1}"/>
              </a:ext>
            </a:extLst>
          </p:cNvPr>
          <p:cNvCxnSpPr>
            <a:cxnSpLocks/>
            <a:stCxn id="32" idx="6"/>
            <a:endCxn id="31" idx="3"/>
          </p:cNvCxnSpPr>
          <p:nvPr/>
        </p:nvCxnSpPr>
        <p:spPr bwMode="auto">
          <a:xfrm flipV="1">
            <a:off x="7317952" y="4004843"/>
            <a:ext cx="1256136" cy="92029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A698D50D-2A2A-43A9-9E05-6BCE3CB8867B}"/>
              </a:ext>
            </a:extLst>
          </p:cNvPr>
          <p:cNvCxnSpPr>
            <a:cxnSpLocks/>
            <a:stCxn id="8" idx="6"/>
            <a:endCxn id="35" idx="2"/>
          </p:cNvCxnSpPr>
          <p:nvPr/>
        </p:nvCxnSpPr>
        <p:spPr bwMode="auto">
          <a:xfrm>
            <a:off x="7904036" y="1992602"/>
            <a:ext cx="597750" cy="24168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6AC50C09-4211-4160-B5BA-91A016EFB0E2}"/>
              </a:ext>
            </a:extLst>
          </p:cNvPr>
          <p:cNvCxnSpPr>
            <a:cxnSpLocks/>
            <a:stCxn id="9" idx="4"/>
            <a:endCxn id="33" idx="0"/>
          </p:cNvCxnSpPr>
          <p:nvPr/>
        </p:nvCxnSpPr>
        <p:spPr bwMode="auto">
          <a:xfrm flipH="1">
            <a:off x="6623830" y="3564681"/>
            <a:ext cx="100694" cy="366378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29AD7221-6855-490D-9F77-E090BB0B2884}"/>
              </a:ext>
            </a:extLst>
          </p:cNvPr>
          <p:cNvCxnSpPr>
            <a:cxnSpLocks/>
            <a:stCxn id="30" idx="6"/>
            <a:endCxn id="34" idx="2"/>
          </p:cNvCxnSpPr>
          <p:nvPr/>
        </p:nvCxnSpPr>
        <p:spPr bwMode="auto">
          <a:xfrm>
            <a:off x="4559336" y="4835878"/>
            <a:ext cx="1073582" cy="52372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F1325948-2FA1-49D7-8B03-54D04B9F5E37}"/>
              </a:ext>
            </a:extLst>
          </p:cNvPr>
          <p:cNvCxnSpPr>
            <a:cxnSpLocks/>
            <a:stCxn id="30" idx="1"/>
            <a:endCxn id="16" idx="5"/>
          </p:cNvCxnSpPr>
          <p:nvPr/>
        </p:nvCxnSpPr>
        <p:spPr bwMode="auto">
          <a:xfrm flipH="1" flipV="1">
            <a:off x="3088738" y="3448714"/>
            <a:ext cx="1049188" cy="1212610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C127683-8B59-43FF-A5FE-7C891D87F5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842201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6F422BB9-6A7F-4BD2-9676-A6410BB10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solidFill>
                  <a:schemeClr val="accent2"/>
                </a:solidFill>
              </a:rPr>
              <a:t>Algoritmul</a:t>
            </a:r>
            <a:r>
              <a:rPr lang="en-US" dirty="0">
                <a:solidFill>
                  <a:schemeClr val="accent2"/>
                </a:solidFill>
              </a:rPr>
              <a:t> Ford-Fulkerson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2784EC8-90EF-4911-B596-D7A9F219B1FD}"/>
              </a:ext>
            </a:extLst>
          </p:cNvPr>
          <p:cNvSpPr/>
          <p:nvPr/>
        </p:nvSpPr>
        <p:spPr bwMode="auto">
          <a:xfrm>
            <a:off x="9085576" y="330617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dirty="0">
                <a:latin typeface="Arial" charset="0"/>
              </a:rPr>
              <a:t>t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309AEE6-D48D-45B6-A204-DFDAAC81B611}"/>
              </a:ext>
            </a:extLst>
          </p:cNvPr>
          <p:cNvSpPr/>
          <p:nvPr/>
        </p:nvSpPr>
        <p:spPr bwMode="auto">
          <a:xfrm>
            <a:off x="7300957" y="4870641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dirty="0">
                <a:latin typeface="Arial" charset="0"/>
              </a:rPr>
              <a:t>4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9486A59-3A13-43D7-AB65-E823DAF43242}"/>
              </a:ext>
            </a:extLst>
          </p:cNvPr>
          <p:cNvSpPr/>
          <p:nvPr/>
        </p:nvSpPr>
        <p:spPr bwMode="auto">
          <a:xfrm>
            <a:off x="3930226" y="481475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dirty="0">
                <a:latin typeface="Arial" charset="0"/>
              </a:rPr>
              <a:t>2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0BD98AC-79D0-4269-83B6-23C5B4783668}"/>
              </a:ext>
            </a:extLst>
          </p:cNvPr>
          <p:cNvSpPr/>
          <p:nvPr/>
        </p:nvSpPr>
        <p:spPr bwMode="auto">
          <a:xfrm>
            <a:off x="3930226" y="2100281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dirty="0">
                <a:latin typeface="Arial" charset="0"/>
              </a:rPr>
              <a:t>1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C2BB258-7F61-47F3-83FF-B2B79C5346B5}"/>
              </a:ext>
            </a:extLst>
          </p:cNvPr>
          <p:cNvSpPr/>
          <p:nvPr/>
        </p:nvSpPr>
        <p:spPr bwMode="auto">
          <a:xfrm>
            <a:off x="2191302" y="335336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dirty="0">
                <a:latin typeface="Arial" charset="0"/>
              </a:rPr>
              <a:t>s</a:t>
            </a:r>
            <a:endParaRPr lang="en-US" sz="2800" b="1" dirty="0">
              <a:latin typeface="Arial" charset="0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9C1B811-70F4-43BE-8227-71A98FD546F7}"/>
              </a:ext>
            </a:extLst>
          </p:cNvPr>
          <p:cNvCxnSpPr>
            <a:cxnSpLocks/>
            <a:stCxn id="16" idx="7"/>
            <a:endCxn id="15" idx="2"/>
          </p:cNvCxnSpPr>
          <p:nvPr/>
        </p:nvCxnSpPr>
        <p:spPr bwMode="auto">
          <a:xfrm flipV="1">
            <a:off x="2612712" y="2347137"/>
            <a:ext cx="1317514" cy="1078532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293B9C4-59B7-496F-8549-F8DD3AF9D3F4}"/>
              </a:ext>
            </a:extLst>
          </p:cNvPr>
          <p:cNvCxnSpPr>
            <a:cxnSpLocks/>
            <a:stCxn id="16" idx="5"/>
            <a:endCxn id="14" idx="2"/>
          </p:cNvCxnSpPr>
          <p:nvPr/>
        </p:nvCxnSpPr>
        <p:spPr bwMode="auto">
          <a:xfrm>
            <a:off x="2612712" y="3774777"/>
            <a:ext cx="1317514" cy="128683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2353525-5FF7-43E9-BA27-FA0B44A62FA6}"/>
              </a:ext>
            </a:extLst>
          </p:cNvPr>
          <p:cNvCxnSpPr>
            <a:cxnSpLocks/>
            <a:stCxn id="14" idx="0"/>
            <a:endCxn id="15" idx="4"/>
          </p:cNvCxnSpPr>
          <p:nvPr/>
        </p:nvCxnSpPr>
        <p:spPr bwMode="auto">
          <a:xfrm flipV="1">
            <a:off x="4177082" y="2593993"/>
            <a:ext cx="0" cy="222076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8B6149B4-5D23-4526-BE8A-86B06C5A75CE}"/>
              </a:ext>
            </a:extLst>
          </p:cNvPr>
          <p:cNvSpPr/>
          <p:nvPr/>
        </p:nvSpPr>
        <p:spPr bwMode="auto">
          <a:xfrm>
            <a:off x="7295740" y="213520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dirty="0">
                <a:latin typeface="Arial" charset="0"/>
              </a:rPr>
              <a:t>3</a:t>
            </a:r>
            <a:endParaRPr lang="en-US" sz="2800" b="1" dirty="0">
              <a:latin typeface="Arial" charset="0"/>
            </a:endParaRP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FDE1BEF-1612-41B6-8299-55E8EF2E397C}"/>
              </a:ext>
            </a:extLst>
          </p:cNvPr>
          <p:cNvCxnSpPr>
            <a:cxnSpLocks/>
            <a:stCxn id="14" idx="6"/>
            <a:endCxn id="13" idx="2"/>
          </p:cNvCxnSpPr>
          <p:nvPr/>
        </p:nvCxnSpPr>
        <p:spPr bwMode="auto">
          <a:xfrm>
            <a:off x="4423939" y="5061615"/>
            <a:ext cx="2877019" cy="55882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6" name="Rectangle 95">
            <a:extLst>
              <a:ext uri="{FF2B5EF4-FFF2-40B4-BE49-F238E27FC236}">
                <a16:creationId xmlns:a16="http://schemas.microsoft.com/office/drawing/2014/main" id="{782D31DA-5B9E-43A0-8DD6-37C0AF477AE6}"/>
              </a:ext>
            </a:extLst>
          </p:cNvPr>
          <p:cNvSpPr/>
          <p:nvPr/>
        </p:nvSpPr>
        <p:spPr>
          <a:xfrm rot="19198300">
            <a:off x="2572785" y="2341221"/>
            <a:ext cx="112222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4/16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8B663E60-A17F-48B6-8A6B-0DD11CD54235}"/>
              </a:ext>
            </a:extLst>
          </p:cNvPr>
          <p:cNvSpPr/>
          <p:nvPr/>
        </p:nvSpPr>
        <p:spPr>
          <a:xfrm rot="2603779">
            <a:off x="2701968" y="4425419"/>
            <a:ext cx="96293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0/13</a:t>
            </a:r>
            <a:endParaRPr lang="en-US" sz="2800" b="1" dirty="0">
              <a:latin typeface="Arial" charset="0"/>
            </a:endParaRPr>
          </a:p>
        </p:txBody>
      </p: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2D874728-0EF3-49B8-A62B-5D89CABCC7A5}"/>
              </a:ext>
            </a:extLst>
          </p:cNvPr>
          <p:cNvCxnSpPr>
            <a:cxnSpLocks/>
            <a:stCxn id="28" idx="2"/>
            <a:endCxn id="15" idx="6"/>
          </p:cNvCxnSpPr>
          <p:nvPr/>
        </p:nvCxnSpPr>
        <p:spPr bwMode="auto">
          <a:xfrm flipH="1" flipV="1">
            <a:off x="4423938" y="2347137"/>
            <a:ext cx="2871802" cy="34922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triangle" w="lg" len="lg"/>
            <a:tailEnd type="non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E65D7CFF-F4B8-478B-AD3A-06F73ADAFD36}"/>
              </a:ext>
            </a:extLst>
          </p:cNvPr>
          <p:cNvCxnSpPr>
            <a:cxnSpLocks/>
            <a:stCxn id="13" idx="0"/>
            <a:endCxn id="28" idx="4"/>
          </p:cNvCxnSpPr>
          <p:nvPr/>
        </p:nvCxnSpPr>
        <p:spPr bwMode="auto">
          <a:xfrm flipH="1" flipV="1">
            <a:off x="7542597" y="2628915"/>
            <a:ext cx="5217" cy="224172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59EC475D-249B-4072-B973-F150F60030B1}"/>
              </a:ext>
            </a:extLst>
          </p:cNvPr>
          <p:cNvCxnSpPr>
            <a:cxnSpLocks/>
            <a:stCxn id="11" idx="1"/>
            <a:endCxn id="28" idx="6"/>
          </p:cNvCxnSpPr>
          <p:nvPr/>
        </p:nvCxnSpPr>
        <p:spPr bwMode="auto">
          <a:xfrm flipH="1" flipV="1">
            <a:off x="7789452" y="2382060"/>
            <a:ext cx="1368426" cy="99641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triangle" w="lg" len="lg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32E46BE0-208D-4E82-B765-8E9E028BCD3F}"/>
              </a:ext>
            </a:extLst>
          </p:cNvPr>
          <p:cNvCxnSpPr>
            <a:cxnSpLocks/>
            <a:stCxn id="11" idx="3"/>
            <a:endCxn id="13" idx="6"/>
          </p:cNvCxnSpPr>
          <p:nvPr/>
        </p:nvCxnSpPr>
        <p:spPr bwMode="auto">
          <a:xfrm flipH="1">
            <a:off x="7794670" y="3727585"/>
            <a:ext cx="1363209" cy="1389913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triangle" w="lg" len="lg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9" name="Rectangle 118">
            <a:extLst>
              <a:ext uri="{FF2B5EF4-FFF2-40B4-BE49-F238E27FC236}">
                <a16:creationId xmlns:a16="http://schemas.microsoft.com/office/drawing/2014/main" id="{118ECDE2-D71A-4D4F-8CE8-73CE417AA09A}"/>
              </a:ext>
            </a:extLst>
          </p:cNvPr>
          <p:cNvSpPr/>
          <p:nvPr/>
        </p:nvSpPr>
        <p:spPr>
          <a:xfrm rot="16200000">
            <a:off x="3538154" y="3338613"/>
            <a:ext cx="82776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0/4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F9DC27D2-6EE4-4016-8108-676F20C3980B}"/>
              </a:ext>
            </a:extLst>
          </p:cNvPr>
          <p:cNvSpPr/>
          <p:nvPr/>
        </p:nvSpPr>
        <p:spPr>
          <a:xfrm>
            <a:off x="5536162" y="1873593"/>
            <a:ext cx="126586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4/12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4091EC8F-0F91-49E4-B626-FB1ED56E8C6D}"/>
              </a:ext>
            </a:extLst>
          </p:cNvPr>
          <p:cNvSpPr/>
          <p:nvPr/>
        </p:nvSpPr>
        <p:spPr>
          <a:xfrm>
            <a:off x="5536161" y="5117497"/>
            <a:ext cx="114856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4/14</a:t>
            </a:r>
            <a:endParaRPr lang="en-US" sz="2800" b="1" dirty="0">
              <a:latin typeface="Arial" charset="0"/>
            </a:endParaRPr>
          </a:p>
        </p:txBody>
      </p: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19674528-51B1-4885-994C-01A7A19AB621}"/>
              </a:ext>
            </a:extLst>
          </p:cNvPr>
          <p:cNvCxnSpPr>
            <a:cxnSpLocks/>
            <a:stCxn id="14" idx="7"/>
            <a:endCxn id="28" idx="3"/>
          </p:cNvCxnSpPr>
          <p:nvPr/>
        </p:nvCxnSpPr>
        <p:spPr bwMode="auto">
          <a:xfrm flipV="1">
            <a:off x="4351636" y="2556613"/>
            <a:ext cx="3016406" cy="2330448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triangle" w="lg" len="lg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5" name="Rectangle 124">
            <a:extLst>
              <a:ext uri="{FF2B5EF4-FFF2-40B4-BE49-F238E27FC236}">
                <a16:creationId xmlns:a16="http://schemas.microsoft.com/office/drawing/2014/main" id="{71278A83-E5AE-424C-BB68-1B5EBFDA6D7A}"/>
              </a:ext>
            </a:extLst>
          </p:cNvPr>
          <p:cNvSpPr/>
          <p:nvPr/>
        </p:nvSpPr>
        <p:spPr>
          <a:xfrm rot="19097822">
            <a:off x="5843523" y="3400593"/>
            <a:ext cx="87793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4/9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2C7AE07A-A21E-4F97-A233-EB526DE73AB5}"/>
              </a:ext>
            </a:extLst>
          </p:cNvPr>
          <p:cNvSpPr/>
          <p:nvPr/>
        </p:nvSpPr>
        <p:spPr>
          <a:xfrm rot="16200000">
            <a:off x="7385093" y="3370679"/>
            <a:ext cx="93693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0/7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F75BAE15-F7FF-4A23-8959-3E5727CA4149}"/>
              </a:ext>
            </a:extLst>
          </p:cNvPr>
          <p:cNvSpPr/>
          <p:nvPr/>
        </p:nvSpPr>
        <p:spPr>
          <a:xfrm rot="2328105">
            <a:off x="8265396" y="2524259"/>
            <a:ext cx="97696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0/20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40B5B41A-5F67-41E3-BC37-BAB66AA0291A}"/>
              </a:ext>
            </a:extLst>
          </p:cNvPr>
          <p:cNvSpPr/>
          <p:nvPr/>
        </p:nvSpPr>
        <p:spPr>
          <a:xfrm rot="18539269">
            <a:off x="8323715" y="4162327"/>
            <a:ext cx="90610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4/4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C6B6E81-E6E0-4603-9C0D-A31F269A9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033456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6F422BB9-6A7F-4BD2-9676-A6410BB10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solidFill>
                  <a:schemeClr val="accent2"/>
                </a:solidFill>
              </a:rPr>
              <a:t>Algoritmul</a:t>
            </a:r>
            <a:r>
              <a:rPr lang="en-US" dirty="0">
                <a:solidFill>
                  <a:schemeClr val="accent2"/>
                </a:solidFill>
              </a:rPr>
              <a:t> Ford-Fulkerson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2784EC8-90EF-4911-B596-D7A9F219B1FD}"/>
              </a:ext>
            </a:extLst>
          </p:cNvPr>
          <p:cNvSpPr/>
          <p:nvPr/>
        </p:nvSpPr>
        <p:spPr bwMode="auto">
          <a:xfrm>
            <a:off x="9085576" y="330617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dirty="0">
                <a:latin typeface="Arial" charset="0"/>
              </a:rPr>
              <a:t>t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309AEE6-D48D-45B6-A204-DFDAAC81B611}"/>
              </a:ext>
            </a:extLst>
          </p:cNvPr>
          <p:cNvSpPr/>
          <p:nvPr/>
        </p:nvSpPr>
        <p:spPr bwMode="auto">
          <a:xfrm>
            <a:off x="7300957" y="4870641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dirty="0">
                <a:latin typeface="Arial" charset="0"/>
              </a:rPr>
              <a:t>4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9486A59-3A13-43D7-AB65-E823DAF43242}"/>
              </a:ext>
            </a:extLst>
          </p:cNvPr>
          <p:cNvSpPr/>
          <p:nvPr/>
        </p:nvSpPr>
        <p:spPr bwMode="auto">
          <a:xfrm>
            <a:off x="3930226" y="481475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dirty="0">
                <a:latin typeface="Arial" charset="0"/>
              </a:rPr>
              <a:t>2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0BD98AC-79D0-4269-83B6-23C5B4783668}"/>
              </a:ext>
            </a:extLst>
          </p:cNvPr>
          <p:cNvSpPr/>
          <p:nvPr/>
        </p:nvSpPr>
        <p:spPr bwMode="auto">
          <a:xfrm>
            <a:off x="3930226" y="2100281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dirty="0">
                <a:latin typeface="Arial" charset="0"/>
              </a:rPr>
              <a:t>1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C2BB258-7F61-47F3-83FF-B2B79C5346B5}"/>
              </a:ext>
            </a:extLst>
          </p:cNvPr>
          <p:cNvSpPr/>
          <p:nvPr/>
        </p:nvSpPr>
        <p:spPr bwMode="auto">
          <a:xfrm>
            <a:off x="2191302" y="335336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dirty="0">
                <a:latin typeface="Arial" charset="0"/>
              </a:rPr>
              <a:t>s</a:t>
            </a:r>
            <a:endParaRPr lang="en-US" sz="2800" b="1" dirty="0">
              <a:latin typeface="Arial" charset="0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9C1B811-70F4-43BE-8227-71A98FD546F7}"/>
              </a:ext>
            </a:extLst>
          </p:cNvPr>
          <p:cNvCxnSpPr>
            <a:cxnSpLocks/>
            <a:stCxn id="16" idx="7"/>
            <a:endCxn id="15" idx="2"/>
          </p:cNvCxnSpPr>
          <p:nvPr/>
        </p:nvCxnSpPr>
        <p:spPr bwMode="auto">
          <a:xfrm flipV="1">
            <a:off x="2612712" y="2347137"/>
            <a:ext cx="1317514" cy="107853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293B9C4-59B7-496F-8549-F8DD3AF9D3F4}"/>
              </a:ext>
            </a:extLst>
          </p:cNvPr>
          <p:cNvCxnSpPr>
            <a:cxnSpLocks/>
            <a:stCxn id="16" idx="5"/>
            <a:endCxn id="14" idx="2"/>
          </p:cNvCxnSpPr>
          <p:nvPr/>
        </p:nvCxnSpPr>
        <p:spPr bwMode="auto">
          <a:xfrm>
            <a:off x="2612712" y="3774777"/>
            <a:ext cx="1317514" cy="128683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2353525-5FF7-43E9-BA27-FA0B44A62FA6}"/>
              </a:ext>
            </a:extLst>
          </p:cNvPr>
          <p:cNvCxnSpPr>
            <a:cxnSpLocks/>
            <a:stCxn id="14" idx="0"/>
            <a:endCxn id="15" idx="4"/>
          </p:cNvCxnSpPr>
          <p:nvPr/>
        </p:nvCxnSpPr>
        <p:spPr bwMode="auto">
          <a:xfrm flipV="1">
            <a:off x="4177082" y="2593993"/>
            <a:ext cx="0" cy="222076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8B6149B4-5D23-4526-BE8A-86B06C5A75CE}"/>
              </a:ext>
            </a:extLst>
          </p:cNvPr>
          <p:cNvSpPr/>
          <p:nvPr/>
        </p:nvSpPr>
        <p:spPr bwMode="auto">
          <a:xfrm>
            <a:off x="7295740" y="213520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dirty="0">
                <a:latin typeface="Arial" charset="0"/>
              </a:rPr>
              <a:t>3</a:t>
            </a:r>
            <a:endParaRPr lang="en-US" sz="2800" b="1" dirty="0">
              <a:latin typeface="Arial" charset="0"/>
            </a:endParaRP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FDE1BEF-1612-41B6-8299-55E8EF2E397C}"/>
              </a:ext>
            </a:extLst>
          </p:cNvPr>
          <p:cNvCxnSpPr>
            <a:cxnSpLocks/>
            <a:stCxn id="14" idx="6"/>
            <a:endCxn id="13" idx="2"/>
          </p:cNvCxnSpPr>
          <p:nvPr/>
        </p:nvCxnSpPr>
        <p:spPr bwMode="auto">
          <a:xfrm>
            <a:off x="4423939" y="5061615"/>
            <a:ext cx="2877019" cy="5588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6" name="Rectangle 95">
            <a:extLst>
              <a:ext uri="{FF2B5EF4-FFF2-40B4-BE49-F238E27FC236}">
                <a16:creationId xmlns:a16="http://schemas.microsoft.com/office/drawing/2014/main" id="{782D31DA-5B9E-43A0-8DD6-37C0AF477AE6}"/>
              </a:ext>
            </a:extLst>
          </p:cNvPr>
          <p:cNvSpPr/>
          <p:nvPr/>
        </p:nvSpPr>
        <p:spPr>
          <a:xfrm rot="19198300">
            <a:off x="2572785" y="2341221"/>
            <a:ext cx="112222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4/16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8B663E60-A17F-48B6-8A6B-0DD11CD54235}"/>
              </a:ext>
            </a:extLst>
          </p:cNvPr>
          <p:cNvSpPr/>
          <p:nvPr/>
        </p:nvSpPr>
        <p:spPr>
          <a:xfrm rot="2603779">
            <a:off x="2701968" y="4425419"/>
            <a:ext cx="96293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0/13</a:t>
            </a:r>
            <a:endParaRPr lang="en-US" sz="2800" b="1" dirty="0">
              <a:latin typeface="Arial" charset="0"/>
            </a:endParaRPr>
          </a:p>
        </p:txBody>
      </p: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2D874728-0EF3-49B8-A62B-5D89CABCC7A5}"/>
              </a:ext>
            </a:extLst>
          </p:cNvPr>
          <p:cNvCxnSpPr>
            <a:cxnSpLocks/>
            <a:stCxn id="28" idx="2"/>
            <a:endCxn id="15" idx="6"/>
          </p:cNvCxnSpPr>
          <p:nvPr/>
        </p:nvCxnSpPr>
        <p:spPr bwMode="auto">
          <a:xfrm flipH="1" flipV="1">
            <a:off x="4423938" y="2347137"/>
            <a:ext cx="2871802" cy="3492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lg" len="lg"/>
            <a:tailEnd type="non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E65D7CFF-F4B8-478B-AD3A-06F73ADAFD36}"/>
              </a:ext>
            </a:extLst>
          </p:cNvPr>
          <p:cNvCxnSpPr>
            <a:cxnSpLocks/>
            <a:stCxn id="13" idx="0"/>
            <a:endCxn id="28" idx="4"/>
          </p:cNvCxnSpPr>
          <p:nvPr/>
        </p:nvCxnSpPr>
        <p:spPr bwMode="auto">
          <a:xfrm flipH="1" flipV="1">
            <a:off x="7542597" y="2628915"/>
            <a:ext cx="5217" cy="224172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59EC475D-249B-4072-B973-F150F60030B1}"/>
              </a:ext>
            </a:extLst>
          </p:cNvPr>
          <p:cNvCxnSpPr>
            <a:cxnSpLocks/>
            <a:stCxn id="11" idx="1"/>
            <a:endCxn id="28" idx="6"/>
          </p:cNvCxnSpPr>
          <p:nvPr/>
        </p:nvCxnSpPr>
        <p:spPr bwMode="auto">
          <a:xfrm flipH="1" flipV="1">
            <a:off x="7789452" y="2382060"/>
            <a:ext cx="1368426" cy="99641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lg" len="lg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32E46BE0-208D-4E82-B765-8E9E028BCD3F}"/>
              </a:ext>
            </a:extLst>
          </p:cNvPr>
          <p:cNvCxnSpPr>
            <a:cxnSpLocks/>
            <a:stCxn id="11" idx="3"/>
            <a:endCxn id="13" idx="6"/>
          </p:cNvCxnSpPr>
          <p:nvPr/>
        </p:nvCxnSpPr>
        <p:spPr bwMode="auto">
          <a:xfrm flipH="1">
            <a:off x="7794670" y="3727585"/>
            <a:ext cx="1363209" cy="138991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lg" len="lg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9" name="Rectangle 118">
            <a:extLst>
              <a:ext uri="{FF2B5EF4-FFF2-40B4-BE49-F238E27FC236}">
                <a16:creationId xmlns:a16="http://schemas.microsoft.com/office/drawing/2014/main" id="{118ECDE2-D71A-4D4F-8CE8-73CE417AA09A}"/>
              </a:ext>
            </a:extLst>
          </p:cNvPr>
          <p:cNvSpPr/>
          <p:nvPr/>
        </p:nvSpPr>
        <p:spPr>
          <a:xfrm rot="16200000">
            <a:off x="3538154" y="3338613"/>
            <a:ext cx="82776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0/4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F9DC27D2-6EE4-4016-8108-676F20C3980B}"/>
              </a:ext>
            </a:extLst>
          </p:cNvPr>
          <p:cNvSpPr/>
          <p:nvPr/>
        </p:nvSpPr>
        <p:spPr>
          <a:xfrm>
            <a:off x="5536162" y="1873593"/>
            <a:ext cx="126586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4/12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4091EC8F-0F91-49E4-B626-FB1ED56E8C6D}"/>
              </a:ext>
            </a:extLst>
          </p:cNvPr>
          <p:cNvSpPr/>
          <p:nvPr/>
        </p:nvSpPr>
        <p:spPr>
          <a:xfrm>
            <a:off x="5536161" y="5117497"/>
            <a:ext cx="114856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4/14</a:t>
            </a:r>
            <a:endParaRPr lang="en-US" sz="2800" b="1" dirty="0">
              <a:latin typeface="Arial" charset="0"/>
            </a:endParaRPr>
          </a:p>
        </p:txBody>
      </p: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19674528-51B1-4885-994C-01A7A19AB621}"/>
              </a:ext>
            </a:extLst>
          </p:cNvPr>
          <p:cNvCxnSpPr>
            <a:cxnSpLocks/>
            <a:stCxn id="14" idx="7"/>
            <a:endCxn id="28" idx="3"/>
          </p:cNvCxnSpPr>
          <p:nvPr/>
        </p:nvCxnSpPr>
        <p:spPr bwMode="auto">
          <a:xfrm flipV="1">
            <a:off x="4351636" y="2556613"/>
            <a:ext cx="3016406" cy="233044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lg" len="lg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5" name="Rectangle 124">
            <a:extLst>
              <a:ext uri="{FF2B5EF4-FFF2-40B4-BE49-F238E27FC236}">
                <a16:creationId xmlns:a16="http://schemas.microsoft.com/office/drawing/2014/main" id="{71278A83-E5AE-424C-BB68-1B5EBFDA6D7A}"/>
              </a:ext>
            </a:extLst>
          </p:cNvPr>
          <p:cNvSpPr/>
          <p:nvPr/>
        </p:nvSpPr>
        <p:spPr>
          <a:xfrm rot="19097822">
            <a:off x="5843523" y="3400593"/>
            <a:ext cx="87793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4/9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2C7AE07A-A21E-4F97-A233-EB526DE73AB5}"/>
              </a:ext>
            </a:extLst>
          </p:cNvPr>
          <p:cNvSpPr/>
          <p:nvPr/>
        </p:nvSpPr>
        <p:spPr>
          <a:xfrm rot="16200000">
            <a:off x="7385093" y="3370679"/>
            <a:ext cx="93693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0/7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F75BAE15-F7FF-4A23-8959-3E5727CA4149}"/>
              </a:ext>
            </a:extLst>
          </p:cNvPr>
          <p:cNvSpPr/>
          <p:nvPr/>
        </p:nvSpPr>
        <p:spPr>
          <a:xfrm rot="2328105">
            <a:off x="8265396" y="2524259"/>
            <a:ext cx="97696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0/20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40B5B41A-5F67-41E3-BC37-BAB66AA0291A}"/>
              </a:ext>
            </a:extLst>
          </p:cNvPr>
          <p:cNvSpPr/>
          <p:nvPr/>
        </p:nvSpPr>
        <p:spPr>
          <a:xfrm rot="18539269">
            <a:off x="8323715" y="4162327"/>
            <a:ext cx="90610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4/4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AB39A55-2DAC-4C07-BE42-BE0515560D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385181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6F422BB9-6A7F-4BD2-9676-A6410BB10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solidFill>
                  <a:schemeClr val="accent2"/>
                </a:solidFill>
              </a:rPr>
              <a:t>Algoritmul</a:t>
            </a:r>
            <a:r>
              <a:rPr lang="en-US" dirty="0">
                <a:solidFill>
                  <a:schemeClr val="accent2"/>
                </a:solidFill>
              </a:rPr>
              <a:t> Ford-Fulkerson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2784EC8-90EF-4911-B596-D7A9F219B1FD}"/>
              </a:ext>
            </a:extLst>
          </p:cNvPr>
          <p:cNvSpPr/>
          <p:nvPr/>
        </p:nvSpPr>
        <p:spPr bwMode="auto">
          <a:xfrm>
            <a:off x="9085576" y="330617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dirty="0">
                <a:latin typeface="Arial" charset="0"/>
              </a:rPr>
              <a:t>t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309AEE6-D48D-45B6-A204-DFDAAC81B611}"/>
              </a:ext>
            </a:extLst>
          </p:cNvPr>
          <p:cNvSpPr/>
          <p:nvPr/>
        </p:nvSpPr>
        <p:spPr bwMode="auto">
          <a:xfrm>
            <a:off x="7300957" y="4870641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dirty="0">
                <a:latin typeface="Arial" charset="0"/>
              </a:rPr>
              <a:t>4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9486A59-3A13-43D7-AB65-E823DAF43242}"/>
              </a:ext>
            </a:extLst>
          </p:cNvPr>
          <p:cNvSpPr/>
          <p:nvPr/>
        </p:nvSpPr>
        <p:spPr bwMode="auto">
          <a:xfrm>
            <a:off x="3930226" y="481475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dirty="0">
                <a:latin typeface="Arial" charset="0"/>
              </a:rPr>
              <a:t>2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0BD98AC-79D0-4269-83B6-23C5B4783668}"/>
              </a:ext>
            </a:extLst>
          </p:cNvPr>
          <p:cNvSpPr/>
          <p:nvPr/>
        </p:nvSpPr>
        <p:spPr bwMode="auto">
          <a:xfrm>
            <a:off x="3930226" y="2100281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dirty="0">
                <a:latin typeface="Arial" charset="0"/>
              </a:rPr>
              <a:t>1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C2BB258-7F61-47F3-83FF-B2B79C5346B5}"/>
              </a:ext>
            </a:extLst>
          </p:cNvPr>
          <p:cNvSpPr/>
          <p:nvPr/>
        </p:nvSpPr>
        <p:spPr bwMode="auto">
          <a:xfrm>
            <a:off x="2191302" y="335336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dirty="0">
                <a:latin typeface="Arial" charset="0"/>
              </a:rPr>
              <a:t>s</a:t>
            </a:r>
            <a:endParaRPr lang="en-US" sz="2800" b="1" dirty="0">
              <a:latin typeface="Arial" charset="0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9C1B811-70F4-43BE-8227-71A98FD546F7}"/>
              </a:ext>
            </a:extLst>
          </p:cNvPr>
          <p:cNvCxnSpPr>
            <a:cxnSpLocks/>
            <a:stCxn id="16" idx="7"/>
            <a:endCxn id="15" idx="2"/>
          </p:cNvCxnSpPr>
          <p:nvPr/>
        </p:nvCxnSpPr>
        <p:spPr bwMode="auto">
          <a:xfrm flipV="1">
            <a:off x="2612712" y="2347137"/>
            <a:ext cx="1317514" cy="107853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293B9C4-59B7-496F-8549-F8DD3AF9D3F4}"/>
              </a:ext>
            </a:extLst>
          </p:cNvPr>
          <p:cNvCxnSpPr>
            <a:cxnSpLocks/>
            <a:stCxn id="16" idx="5"/>
            <a:endCxn id="14" idx="2"/>
          </p:cNvCxnSpPr>
          <p:nvPr/>
        </p:nvCxnSpPr>
        <p:spPr bwMode="auto">
          <a:xfrm>
            <a:off x="2612712" y="3774777"/>
            <a:ext cx="1317514" cy="1286838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2353525-5FF7-43E9-BA27-FA0B44A62FA6}"/>
              </a:ext>
            </a:extLst>
          </p:cNvPr>
          <p:cNvCxnSpPr>
            <a:cxnSpLocks/>
            <a:stCxn id="14" idx="0"/>
            <a:endCxn id="15" idx="4"/>
          </p:cNvCxnSpPr>
          <p:nvPr/>
        </p:nvCxnSpPr>
        <p:spPr bwMode="auto">
          <a:xfrm flipV="1">
            <a:off x="4177082" y="2593993"/>
            <a:ext cx="0" cy="2220766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8B6149B4-5D23-4526-BE8A-86B06C5A75CE}"/>
              </a:ext>
            </a:extLst>
          </p:cNvPr>
          <p:cNvSpPr/>
          <p:nvPr/>
        </p:nvSpPr>
        <p:spPr bwMode="auto">
          <a:xfrm>
            <a:off x="7295740" y="213520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dirty="0">
                <a:latin typeface="Arial" charset="0"/>
              </a:rPr>
              <a:t>3</a:t>
            </a:r>
            <a:endParaRPr lang="en-US" sz="2800" b="1" dirty="0">
              <a:latin typeface="Arial" charset="0"/>
            </a:endParaRP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FDE1BEF-1612-41B6-8299-55E8EF2E397C}"/>
              </a:ext>
            </a:extLst>
          </p:cNvPr>
          <p:cNvCxnSpPr>
            <a:cxnSpLocks/>
            <a:stCxn id="14" idx="6"/>
            <a:endCxn id="13" idx="2"/>
          </p:cNvCxnSpPr>
          <p:nvPr/>
        </p:nvCxnSpPr>
        <p:spPr bwMode="auto">
          <a:xfrm>
            <a:off x="4423939" y="5061615"/>
            <a:ext cx="2877019" cy="5588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6" name="Rectangle 95">
            <a:extLst>
              <a:ext uri="{FF2B5EF4-FFF2-40B4-BE49-F238E27FC236}">
                <a16:creationId xmlns:a16="http://schemas.microsoft.com/office/drawing/2014/main" id="{782D31DA-5B9E-43A0-8DD6-37C0AF477AE6}"/>
              </a:ext>
            </a:extLst>
          </p:cNvPr>
          <p:cNvSpPr/>
          <p:nvPr/>
        </p:nvSpPr>
        <p:spPr>
          <a:xfrm rot="19198300">
            <a:off x="2572785" y="2341221"/>
            <a:ext cx="112222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4/16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8B663E60-A17F-48B6-8A6B-0DD11CD54235}"/>
              </a:ext>
            </a:extLst>
          </p:cNvPr>
          <p:cNvSpPr/>
          <p:nvPr/>
        </p:nvSpPr>
        <p:spPr>
          <a:xfrm rot="2603779">
            <a:off x="2701968" y="4425419"/>
            <a:ext cx="96293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0/13</a:t>
            </a:r>
            <a:endParaRPr lang="en-US" sz="2800" b="1" dirty="0">
              <a:latin typeface="Arial" charset="0"/>
            </a:endParaRPr>
          </a:p>
        </p:txBody>
      </p: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2D874728-0EF3-49B8-A62B-5D89CABCC7A5}"/>
              </a:ext>
            </a:extLst>
          </p:cNvPr>
          <p:cNvCxnSpPr>
            <a:cxnSpLocks/>
            <a:stCxn id="28" idx="2"/>
            <a:endCxn id="15" idx="6"/>
          </p:cNvCxnSpPr>
          <p:nvPr/>
        </p:nvCxnSpPr>
        <p:spPr bwMode="auto">
          <a:xfrm flipH="1" flipV="1">
            <a:off x="4423938" y="2347137"/>
            <a:ext cx="2871802" cy="34922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triangle" w="lg" len="lg"/>
            <a:tailEnd type="non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E65D7CFF-F4B8-478B-AD3A-06F73ADAFD36}"/>
              </a:ext>
            </a:extLst>
          </p:cNvPr>
          <p:cNvCxnSpPr>
            <a:cxnSpLocks/>
            <a:stCxn id="13" idx="0"/>
            <a:endCxn id="28" idx="4"/>
          </p:cNvCxnSpPr>
          <p:nvPr/>
        </p:nvCxnSpPr>
        <p:spPr bwMode="auto">
          <a:xfrm flipH="1" flipV="1">
            <a:off x="7542597" y="2628915"/>
            <a:ext cx="5217" cy="224172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59EC475D-249B-4072-B973-F150F60030B1}"/>
              </a:ext>
            </a:extLst>
          </p:cNvPr>
          <p:cNvCxnSpPr>
            <a:cxnSpLocks/>
            <a:stCxn id="11" idx="1"/>
            <a:endCxn id="28" idx="6"/>
          </p:cNvCxnSpPr>
          <p:nvPr/>
        </p:nvCxnSpPr>
        <p:spPr bwMode="auto">
          <a:xfrm flipH="1" flipV="1">
            <a:off x="7789452" y="2382060"/>
            <a:ext cx="1368426" cy="996417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triangle" w="lg" len="lg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32E46BE0-208D-4E82-B765-8E9E028BCD3F}"/>
              </a:ext>
            </a:extLst>
          </p:cNvPr>
          <p:cNvCxnSpPr>
            <a:cxnSpLocks/>
            <a:stCxn id="11" idx="3"/>
            <a:endCxn id="13" idx="6"/>
          </p:cNvCxnSpPr>
          <p:nvPr/>
        </p:nvCxnSpPr>
        <p:spPr bwMode="auto">
          <a:xfrm flipH="1">
            <a:off x="7794670" y="3727585"/>
            <a:ext cx="1363209" cy="138991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triangle" w="lg" len="lg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9" name="Rectangle 118">
            <a:extLst>
              <a:ext uri="{FF2B5EF4-FFF2-40B4-BE49-F238E27FC236}">
                <a16:creationId xmlns:a16="http://schemas.microsoft.com/office/drawing/2014/main" id="{118ECDE2-D71A-4D4F-8CE8-73CE417AA09A}"/>
              </a:ext>
            </a:extLst>
          </p:cNvPr>
          <p:cNvSpPr/>
          <p:nvPr/>
        </p:nvSpPr>
        <p:spPr>
          <a:xfrm rot="16200000">
            <a:off x="3538154" y="3338613"/>
            <a:ext cx="82776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0/4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F9DC27D2-6EE4-4016-8108-676F20C3980B}"/>
              </a:ext>
            </a:extLst>
          </p:cNvPr>
          <p:cNvSpPr/>
          <p:nvPr/>
        </p:nvSpPr>
        <p:spPr>
          <a:xfrm>
            <a:off x="5536162" y="1873593"/>
            <a:ext cx="126586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4/12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4091EC8F-0F91-49E4-B626-FB1ED56E8C6D}"/>
              </a:ext>
            </a:extLst>
          </p:cNvPr>
          <p:cNvSpPr/>
          <p:nvPr/>
        </p:nvSpPr>
        <p:spPr>
          <a:xfrm>
            <a:off x="5536161" y="5117497"/>
            <a:ext cx="114856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4/14</a:t>
            </a:r>
            <a:endParaRPr lang="en-US" sz="2800" b="1" dirty="0">
              <a:latin typeface="Arial" charset="0"/>
            </a:endParaRPr>
          </a:p>
        </p:txBody>
      </p: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19674528-51B1-4885-994C-01A7A19AB621}"/>
              </a:ext>
            </a:extLst>
          </p:cNvPr>
          <p:cNvCxnSpPr>
            <a:cxnSpLocks/>
            <a:stCxn id="14" idx="7"/>
            <a:endCxn id="28" idx="3"/>
          </p:cNvCxnSpPr>
          <p:nvPr/>
        </p:nvCxnSpPr>
        <p:spPr bwMode="auto">
          <a:xfrm flipV="1">
            <a:off x="4351636" y="2556613"/>
            <a:ext cx="3016406" cy="233044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triangle" w="lg" len="lg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5" name="Rectangle 124">
            <a:extLst>
              <a:ext uri="{FF2B5EF4-FFF2-40B4-BE49-F238E27FC236}">
                <a16:creationId xmlns:a16="http://schemas.microsoft.com/office/drawing/2014/main" id="{71278A83-E5AE-424C-BB68-1B5EBFDA6D7A}"/>
              </a:ext>
            </a:extLst>
          </p:cNvPr>
          <p:cNvSpPr/>
          <p:nvPr/>
        </p:nvSpPr>
        <p:spPr>
          <a:xfrm rot="19097822">
            <a:off x="5843523" y="3400593"/>
            <a:ext cx="87793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4/9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2C7AE07A-A21E-4F97-A233-EB526DE73AB5}"/>
              </a:ext>
            </a:extLst>
          </p:cNvPr>
          <p:cNvSpPr/>
          <p:nvPr/>
        </p:nvSpPr>
        <p:spPr>
          <a:xfrm rot="16200000">
            <a:off x="7385093" y="3370679"/>
            <a:ext cx="93693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0/7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F75BAE15-F7FF-4A23-8959-3E5727CA4149}"/>
              </a:ext>
            </a:extLst>
          </p:cNvPr>
          <p:cNvSpPr/>
          <p:nvPr/>
        </p:nvSpPr>
        <p:spPr>
          <a:xfrm rot="2328105">
            <a:off x="8265396" y="2524259"/>
            <a:ext cx="97696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0/20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40B5B41A-5F67-41E3-BC37-BAB66AA0291A}"/>
              </a:ext>
            </a:extLst>
          </p:cNvPr>
          <p:cNvSpPr/>
          <p:nvPr/>
        </p:nvSpPr>
        <p:spPr>
          <a:xfrm rot="18539269">
            <a:off x="8323715" y="4162327"/>
            <a:ext cx="90610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4/4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927149-9CE1-4EBA-ABF8-747902BFAF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538045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6F422BB9-6A7F-4BD2-9676-A6410BB10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solidFill>
                  <a:schemeClr val="accent2"/>
                </a:solidFill>
              </a:rPr>
              <a:t>Algoritmul</a:t>
            </a:r>
            <a:r>
              <a:rPr lang="en-US" dirty="0">
                <a:solidFill>
                  <a:schemeClr val="accent2"/>
                </a:solidFill>
              </a:rPr>
              <a:t> Ford-Fulkerson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2784EC8-90EF-4911-B596-D7A9F219B1FD}"/>
              </a:ext>
            </a:extLst>
          </p:cNvPr>
          <p:cNvSpPr/>
          <p:nvPr/>
        </p:nvSpPr>
        <p:spPr bwMode="auto">
          <a:xfrm>
            <a:off x="9085576" y="330617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dirty="0">
                <a:latin typeface="Arial" charset="0"/>
              </a:rPr>
              <a:t>t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309AEE6-D48D-45B6-A204-DFDAAC81B611}"/>
              </a:ext>
            </a:extLst>
          </p:cNvPr>
          <p:cNvSpPr/>
          <p:nvPr/>
        </p:nvSpPr>
        <p:spPr bwMode="auto">
          <a:xfrm>
            <a:off x="7300957" y="4870641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dirty="0">
                <a:latin typeface="Arial" charset="0"/>
              </a:rPr>
              <a:t>4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9486A59-3A13-43D7-AB65-E823DAF43242}"/>
              </a:ext>
            </a:extLst>
          </p:cNvPr>
          <p:cNvSpPr/>
          <p:nvPr/>
        </p:nvSpPr>
        <p:spPr bwMode="auto">
          <a:xfrm>
            <a:off x="3930226" y="481475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dirty="0">
                <a:latin typeface="Arial" charset="0"/>
              </a:rPr>
              <a:t>2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0BD98AC-79D0-4269-83B6-23C5B4783668}"/>
              </a:ext>
            </a:extLst>
          </p:cNvPr>
          <p:cNvSpPr/>
          <p:nvPr/>
        </p:nvSpPr>
        <p:spPr bwMode="auto">
          <a:xfrm>
            <a:off x="3930226" y="2100281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dirty="0">
                <a:latin typeface="Arial" charset="0"/>
              </a:rPr>
              <a:t>1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C2BB258-7F61-47F3-83FF-B2B79C5346B5}"/>
              </a:ext>
            </a:extLst>
          </p:cNvPr>
          <p:cNvSpPr/>
          <p:nvPr/>
        </p:nvSpPr>
        <p:spPr bwMode="auto">
          <a:xfrm>
            <a:off x="2191302" y="335336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dirty="0">
                <a:latin typeface="Arial" charset="0"/>
              </a:rPr>
              <a:t>s</a:t>
            </a:r>
            <a:endParaRPr lang="en-US" sz="2800" b="1" dirty="0">
              <a:latin typeface="Arial" charset="0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9C1B811-70F4-43BE-8227-71A98FD546F7}"/>
              </a:ext>
            </a:extLst>
          </p:cNvPr>
          <p:cNvCxnSpPr>
            <a:cxnSpLocks/>
            <a:stCxn id="16" idx="7"/>
            <a:endCxn id="15" idx="2"/>
          </p:cNvCxnSpPr>
          <p:nvPr/>
        </p:nvCxnSpPr>
        <p:spPr bwMode="auto">
          <a:xfrm flipV="1">
            <a:off x="2612712" y="2347137"/>
            <a:ext cx="1317514" cy="107853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293B9C4-59B7-496F-8549-F8DD3AF9D3F4}"/>
              </a:ext>
            </a:extLst>
          </p:cNvPr>
          <p:cNvCxnSpPr>
            <a:cxnSpLocks/>
            <a:stCxn id="16" idx="5"/>
            <a:endCxn id="14" idx="2"/>
          </p:cNvCxnSpPr>
          <p:nvPr/>
        </p:nvCxnSpPr>
        <p:spPr bwMode="auto">
          <a:xfrm>
            <a:off x="2612712" y="3774777"/>
            <a:ext cx="1317514" cy="1286838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2353525-5FF7-43E9-BA27-FA0B44A62FA6}"/>
              </a:ext>
            </a:extLst>
          </p:cNvPr>
          <p:cNvCxnSpPr>
            <a:cxnSpLocks/>
            <a:stCxn id="14" idx="0"/>
            <a:endCxn id="15" idx="4"/>
          </p:cNvCxnSpPr>
          <p:nvPr/>
        </p:nvCxnSpPr>
        <p:spPr bwMode="auto">
          <a:xfrm flipV="1">
            <a:off x="4177082" y="2593993"/>
            <a:ext cx="0" cy="2220766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8B6149B4-5D23-4526-BE8A-86B06C5A75CE}"/>
              </a:ext>
            </a:extLst>
          </p:cNvPr>
          <p:cNvSpPr/>
          <p:nvPr/>
        </p:nvSpPr>
        <p:spPr bwMode="auto">
          <a:xfrm>
            <a:off x="7295740" y="213520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dirty="0">
                <a:latin typeface="Arial" charset="0"/>
              </a:rPr>
              <a:t>3</a:t>
            </a:r>
            <a:endParaRPr lang="en-US" sz="2800" b="1" dirty="0">
              <a:latin typeface="Arial" charset="0"/>
            </a:endParaRP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FDE1BEF-1612-41B6-8299-55E8EF2E397C}"/>
              </a:ext>
            </a:extLst>
          </p:cNvPr>
          <p:cNvCxnSpPr>
            <a:cxnSpLocks/>
            <a:stCxn id="14" idx="6"/>
            <a:endCxn id="13" idx="2"/>
          </p:cNvCxnSpPr>
          <p:nvPr/>
        </p:nvCxnSpPr>
        <p:spPr bwMode="auto">
          <a:xfrm>
            <a:off x="4423939" y="5061615"/>
            <a:ext cx="2877019" cy="5588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6" name="Rectangle 95">
            <a:extLst>
              <a:ext uri="{FF2B5EF4-FFF2-40B4-BE49-F238E27FC236}">
                <a16:creationId xmlns:a16="http://schemas.microsoft.com/office/drawing/2014/main" id="{782D31DA-5B9E-43A0-8DD6-37C0AF477AE6}"/>
              </a:ext>
            </a:extLst>
          </p:cNvPr>
          <p:cNvSpPr/>
          <p:nvPr/>
        </p:nvSpPr>
        <p:spPr>
          <a:xfrm rot="19198300">
            <a:off x="2572785" y="2341221"/>
            <a:ext cx="112222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4/16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8B663E60-A17F-48B6-8A6B-0DD11CD54235}"/>
              </a:ext>
            </a:extLst>
          </p:cNvPr>
          <p:cNvSpPr/>
          <p:nvPr/>
        </p:nvSpPr>
        <p:spPr>
          <a:xfrm rot="2603779">
            <a:off x="2701968" y="4425419"/>
            <a:ext cx="96293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4</a:t>
            </a:r>
            <a:r>
              <a:rPr lang="ro-RO" sz="2800" b="1" dirty="0">
                <a:latin typeface="Arial" charset="0"/>
              </a:rPr>
              <a:t>/13</a:t>
            </a:r>
            <a:endParaRPr lang="en-US" sz="2800" b="1" dirty="0">
              <a:latin typeface="Arial" charset="0"/>
            </a:endParaRPr>
          </a:p>
        </p:txBody>
      </p: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2D874728-0EF3-49B8-A62B-5D89CABCC7A5}"/>
              </a:ext>
            </a:extLst>
          </p:cNvPr>
          <p:cNvCxnSpPr>
            <a:cxnSpLocks/>
            <a:stCxn id="28" idx="2"/>
            <a:endCxn id="15" idx="6"/>
          </p:cNvCxnSpPr>
          <p:nvPr/>
        </p:nvCxnSpPr>
        <p:spPr bwMode="auto">
          <a:xfrm flipH="1" flipV="1">
            <a:off x="4423938" y="2347137"/>
            <a:ext cx="2871802" cy="34922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triangle" w="lg" len="lg"/>
            <a:tailEnd type="non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E65D7CFF-F4B8-478B-AD3A-06F73ADAFD36}"/>
              </a:ext>
            </a:extLst>
          </p:cNvPr>
          <p:cNvCxnSpPr>
            <a:cxnSpLocks/>
            <a:stCxn id="13" idx="0"/>
            <a:endCxn id="28" idx="4"/>
          </p:cNvCxnSpPr>
          <p:nvPr/>
        </p:nvCxnSpPr>
        <p:spPr bwMode="auto">
          <a:xfrm flipH="1" flipV="1">
            <a:off x="7542597" y="2628915"/>
            <a:ext cx="5217" cy="224172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59EC475D-249B-4072-B973-F150F60030B1}"/>
              </a:ext>
            </a:extLst>
          </p:cNvPr>
          <p:cNvCxnSpPr>
            <a:cxnSpLocks/>
            <a:stCxn id="11" idx="1"/>
            <a:endCxn id="28" idx="6"/>
          </p:cNvCxnSpPr>
          <p:nvPr/>
        </p:nvCxnSpPr>
        <p:spPr bwMode="auto">
          <a:xfrm flipH="1" flipV="1">
            <a:off x="7789452" y="2382060"/>
            <a:ext cx="1368426" cy="996417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triangle" w="lg" len="lg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32E46BE0-208D-4E82-B765-8E9E028BCD3F}"/>
              </a:ext>
            </a:extLst>
          </p:cNvPr>
          <p:cNvCxnSpPr>
            <a:cxnSpLocks/>
            <a:stCxn id="11" idx="3"/>
            <a:endCxn id="13" idx="6"/>
          </p:cNvCxnSpPr>
          <p:nvPr/>
        </p:nvCxnSpPr>
        <p:spPr bwMode="auto">
          <a:xfrm flipH="1">
            <a:off x="7794670" y="3727585"/>
            <a:ext cx="1363209" cy="138991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triangle" w="lg" len="lg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9" name="Rectangle 118">
            <a:extLst>
              <a:ext uri="{FF2B5EF4-FFF2-40B4-BE49-F238E27FC236}">
                <a16:creationId xmlns:a16="http://schemas.microsoft.com/office/drawing/2014/main" id="{118ECDE2-D71A-4D4F-8CE8-73CE417AA09A}"/>
              </a:ext>
            </a:extLst>
          </p:cNvPr>
          <p:cNvSpPr/>
          <p:nvPr/>
        </p:nvSpPr>
        <p:spPr>
          <a:xfrm rot="16200000">
            <a:off x="3538154" y="3338613"/>
            <a:ext cx="82776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4</a:t>
            </a:r>
            <a:r>
              <a:rPr lang="ro-RO" sz="2800" b="1" dirty="0">
                <a:latin typeface="Arial" charset="0"/>
              </a:rPr>
              <a:t>/4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F9DC27D2-6EE4-4016-8108-676F20C3980B}"/>
              </a:ext>
            </a:extLst>
          </p:cNvPr>
          <p:cNvSpPr/>
          <p:nvPr/>
        </p:nvSpPr>
        <p:spPr>
          <a:xfrm>
            <a:off x="5536162" y="1873593"/>
            <a:ext cx="126586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8</a:t>
            </a:r>
            <a:r>
              <a:rPr lang="ro-RO" sz="2800" b="1" dirty="0">
                <a:latin typeface="Arial" charset="0"/>
              </a:rPr>
              <a:t>/12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4091EC8F-0F91-49E4-B626-FB1ED56E8C6D}"/>
              </a:ext>
            </a:extLst>
          </p:cNvPr>
          <p:cNvSpPr/>
          <p:nvPr/>
        </p:nvSpPr>
        <p:spPr>
          <a:xfrm>
            <a:off x="5536161" y="5117497"/>
            <a:ext cx="114856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4/14</a:t>
            </a:r>
            <a:endParaRPr lang="en-US" sz="2800" b="1" dirty="0">
              <a:latin typeface="Arial" charset="0"/>
            </a:endParaRPr>
          </a:p>
        </p:txBody>
      </p: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19674528-51B1-4885-994C-01A7A19AB621}"/>
              </a:ext>
            </a:extLst>
          </p:cNvPr>
          <p:cNvCxnSpPr>
            <a:cxnSpLocks/>
            <a:stCxn id="14" idx="7"/>
            <a:endCxn id="28" idx="3"/>
          </p:cNvCxnSpPr>
          <p:nvPr/>
        </p:nvCxnSpPr>
        <p:spPr bwMode="auto">
          <a:xfrm flipV="1">
            <a:off x="4351636" y="2556613"/>
            <a:ext cx="3016406" cy="233044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triangle" w="lg" len="lg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5" name="Rectangle 124">
            <a:extLst>
              <a:ext uri="{FF2B5EF4-FFF2-40B4-BE49-F238E27FC236}">
                <a16:creationId xmlns:a16="http://schemas.microsoft.com/office/drawing/2014/main" id="{71278A83-E5AE-424C-BB68-1B5EBFDA6D7A}"/>
              </a:ext>
            </a:extLst>
          </p:cNvPr>
          <p:cNvSpPr/>
          <p:nvPr/>
        </p:nvSpPr>
        <p:spPr>
          <a:xfrm rot="19097822">
            <a:off x="5843523" y="3400593"/>
            <a:ext cx="87793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4/9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2C7AE07A-A21E-4F97-A233-EB526DE73AB5}"/>
              </a:ext>
            </a:extLst>
          </p:cNvPr>
          <p:cNvSpPr/>
          <p:nvPr/>
        </p:nvSpPr>
        <p:spPr>
          <a:xfrm rot="16200000">
            <a:off x="7385093" y="3370679"/>
            <a:ext cx="93693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0/7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F75BAE15-F7FF-4A23-8959-3E5727CA4149}"/>
              </a:ext>
            </a:extLst>
          </p:cNvPr>
          <p:cNvSpPr/>
          <p:nvPr/>
        </p:nvSpPr>
        <p:spPr>
          <a:xfrm rot="2328105">
            <a:off x="8265396" y="2524259"/>
            <a:ext cx="97696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4</a:t>
            </a:r>
            <a:r>
              <a:rPr lang="ro-RO" sz="2800" b="1" dirty="0">
                <a:latin typeface="Arial" charset="0"/>
              </a:rPr>
              <a:t>/20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40B5B41A-5F67-41E3-BC37-BAB66AA0291A}"/>
              </a:ext>
            </a:extLst>
          </p:cNvPr>
          <p:cNvSpPr/>
          <p:nvPr/>
        </p:nvSpPr>
        <p:spPr>
          <a:xfrm rot="18539269">
            <a:off x="8323715" y="4162327"/>
            <a:ext cx="90610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4/4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64EF0BD-ED66-4FB9-BF56-11EE8B4198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532208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6F422BB9-6A7F-4BD2-9676-A6410BB10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solidFill>
                  <a:schemeClr val="accent2"/>
                </a:solidFill>
              </a:rPr>
              <a:t>Algoritmul</a:t>
            </a:r>
            <a:r>
              <a:rPr lang="en-US" dirty="0">
                <a:solidFill>
                  <a:schemeClr val="accent2"/>
                </a:solidFill>
              </a:rPr>
              <a:t> Ford-Fulkerson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2784EC8-90EF-4911-B596-D7A9F219B1FD}"/>
              </a:ext>
            </a:extLst>
          </p:cNvPr>
          <p:cNvSpPr/>
          <p:nvPr/>
        </p:nvSpPr>
        <p:spPr bwMode="auto">
          <a:xfrm>
            <a:off x="9085576" y="330617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dirty="0">
                <a:latin typeface="Arial" charset="0"/>
              </a:rPr>
              <a:t>t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309AEE6-D48D-45B6-A204-DFDAAC81B611}"/>
              </a:ext>
            </a:extLst>
          </p:cNvPr>
          <p:cNvSpPr/>
          <p:nvPr/>
        </p:nvSpPr>
        <p:spPr bwMode="auto">
          <a:xfrm>
            <a:off x="7300957" y="4870641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dirty="0">
                <a:latin typeface="Arial" charset="0"/>
              </a:rPr>
              <a:t>4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9486A59-3A13-43D7-AB65-E823DAF43242}"/>
              </a:ext>
            </a:extLst>
          </p:cNvPr>
          <p:cNvSpPr/>
          <p:nvPr/>
        </p:nvSpPr>
        <p:spPr bwMode="auto">
          <a:xfrm>
            <a:off x="3930226" y="481475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dirty="0">
                <a:latin typeface="Arial" charset="0"/>
              </a:rPr>
              <a:t>2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0BD98AC-79D0-4269-83B6-23C5B4783668}"/>
              </a:ext>
            </a:extLst>
          </p:cNvPr>
          <p:cNvSpPr/>
          <p:nvPr/>
        </p:nvSpPr>
        <p:spPr bwMode="auto">
          <a:xfrm>
            <a:off x="3930226" y="2100281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dirty="0">
                <a:latin typeface="Arial" charset="0"/>
              </a:rPr>
              <a:t>1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C2BB258-7F61-47F3-83FF-B2B79C5346B5}"/>
              </a:ext>
            </a:extLst>
          </p:cNvPr>
          <p:cNvSpPr/>
          <p:nvPr/>
        </p:nvSpPr>
        <p:spPr bwMode="auto">
          <a:xfrm>
            <a:off x="2191302" y="335336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dirty="0">
                <a:latin typeface="Arial" charset="0"/>
              </a:rPr>
              <a:t>s</a:t>
            </a:r>
            <a:endParaRPr lang="en-US" sz="2800" b="1" dirty="0">
              <a:latin typeface="Arial" charset="0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9C1B811-70F4-43BE-8227-71A98FD546F7}"/>
              </a:ext>
            </a:extLst>
          </p:cNvPr>
          <p:cNvCxnSpPr>
            <a:cxnSpLocks/>
            <a:stCxn id="16" idx="7"/>
            <a:endCxn id="15" idx="2"/>
          </p:cNvCxnSpPr>
          <p:nvPr/>
        </p:nvCxnSpPr>
        <p:spPr bwMode="auto">
          <a:xfrm flipV="1">
            <a:off x="2612712" y="2347137"/>
            <a:ext cx="1317514" cy="107853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293B9C4-59B7-496F-8549-F8DD3AF9D3F4}"/>
              </a:ext>
            </a:extLst>
          </p:cNvPr>
          <p:cNvCxnSpPr>
            <a:cxnSpLocks/>
            <a:stCxn id="16" idx="5"/>
            <a:endCxn id="14" idx="2"/>
          </p:cNvCxnSpPr>
          <p:nvPr/>
        </p:nvCxnSpPr>
        <p:spPr bwMode="auto">
          <a:xfrm>
            <a:off x="2612712" y="3774777"/>
            <a:ext cx="1317514" cy="128683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2353525-5FF7-43E9-BA27-FA0B44A62FA6}"/>
              </a:ext>
            </a:extLst>
          </p:cNvPr>
          <p:cNvCxnSpPr>
            <a:cxnSpLocks/>
            <a:stCxn id="14" idx="0"/>
            <a:endCxn id="15" idx="4"/>
          </p:cNvCxnSpPr>
          <p:nvPr/>
        </p:nvCxnSpPr>
        <p:spPr bwMode="auto">
          <a:xfrm flipV="1">
            <a:off x="4177082" y="2593993"/>
            <a:ext cx="0" cy="222076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8B6149B4-5D23-4526-BE8A-86B06C5A75CE}"/>
              </a:ext>
            </a:extLst>
          </p:cNvPr>
          <p:cNvSpPr/>
          <p:nvPr/>
        </p:nvSpPr>
        <p:spPr bwMode="auto">
          <a:xfrm>
            <a:off x="7295740" y="213520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dirty="0">
                <a:latin typeface="Arial" charset="0"/>
              </a:rPr>
              <a:t>3</a:t>
            </a:r>
            <a:endParaRPr lang="en-US" sz="2800" b="1" dirty="0">
              <a:latin typeface="Arial" charset="0"/>
            </a:endParaRP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FDE1BEF-1612-41B6-8299-55E8EF2E397C}"/>
              </a:ext>
            </a:extLst>
          </p:cNvPr>
          <p:cNvCxnSpPr>
            <a:cxnSpLocks/>
            <a:stCxn id="14" idx="6"/>
            <a:endCxn id="13" idx="2"/>
          </p:cNvCxnSpPr>
          <p:nvPr/>
        </p:nvCxnSpPr>
        <p:spPr bwMode="auto">
          <a:xfrm>
            <a:off x="4423939" y="5061615"/>
            <a:ext cx="2877019" cy="5588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6" name="Rectangle 95">
            <a:extLst>
              <a:ext uri="{FF2B5EF4-FFF2-40B4-BE49-F238E27FC236}">
                <a16:creationId xmlns:a16="http://schemas.microsoft.com/office/drawing/2014/main" id="{782D31DA-5B9E-43A0-8DD6-37C0AF477AE6}"/>
              </a:ext>
            </a:extLst>
          </p:cNvPr>
          <p:cNvSpPr/>
          <p:nvPr/>
        </p:nvSpPr>
        <p:spPr>
          <a:xfrm rot="19198300">
            <a:off x="2572785" y="2341221"/>
            <a:ext cx="112222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4/16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8B663E60-A17F-48B6-8A6B-0DD11CD54235}"/>
              </a:ext>
            </a:extLst>
          </p:cNvPr>
          <p:cNvSpPr/>
          <p:nvPr/>
        </p:nvSpPr>
        <p:spPr>
          <a:xfrm rot="2603779">
            <a:off x="2701968" y="4425419"/>
            <a:ext cx="96293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4</a:t>
            </a:r>
            <a:r>
              <a:rPr lang="ro-RO" sz="2800" b="1" dirty="0">
                <a:latin typeface="Arial" charset="0"/>
              </a:rPr>
              <a:t>/13</a:t>
            </a:r>
            <a:endParaRPr lang="en-US" sz="2800" b="1" dirty="0">
              <a:latin typeface="Arial" charset="0"/>
            </a:endParaRPr>
          </a:p>
        </p:txBody>
      </p: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2D874728-0EF3-49B8-A62B-5D89CABCC7A5}"/>
              </a:ext>
            </a:extLst>
          </p:cNvPr>
          <p:cNvCxnSpPr>
            <a:cxnSpLocks/>
            <a:stCxn id="28" idx="2"/>
            <a:endCxn id="15" idx="6"/>
          </p:cNvCxnSpPr>
          <p:nvPr/>
        </p:nvCxnSpPr>
        <p:spPr bwMode="auto">
          <a:xfrm flipH="1" flipV="1">
            <a:off x="4423938" y="2347137"/>
            <a:ext cx="2871802" cy="3492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lg" len="lg"/>
            <a:tailEnd type="non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E65D7CFF-F4B8-478B-AD3A-06F73ADAFD36}"/>
              </a:ext>
            </a:extLst>
          </p:cNvPr>
          <p:cNvCxnSpPr>
            <a:cxnSpLocks/>
            <a:stCxn id="13" idx="0"/>
            <a:endCxn id="28" idx="4"/>
          </p:cNvCxnSpPr>
          <p:nvPr/>
        </p:nvCxnSpPr>
        <p:spPr bwMode="auto">
          <a:xfrm flipH="1" flipV="1">
            <a:off x="7542597" y="2628915"/>
            <a:ext cx="5217" cy="224172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59EC475D-249B-4072-B973-F150F60030B1}"/>
              </a:ext>
            </a:extLst>
          </p:cNvPr>
          <p:cNvCxnSpPr>
            <a:cxnSpLocks/>
            <a:stCxn id="11" idx="1"/>
            <a:endCxn id="28" idx="6"/>
          </p:cNvCxnSpPr>
          <p:nvPr/>
        </p:nvCxnSpPr>
        <p:spPr bwMode="auto">
          <a:xfrm flipH="1" flipV="1">
            <a:off x="7789452" y="2382060"/>
            <a:ext cx="1368426" cy="99641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lg" len="lg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32E46BE0-208D-4E82-B765-8E9E028BCD3F}"/>
              </a:ext>
            </a:extLst>
          </p:cNvPr>
          <p:cNvCxnSpPr>
            <a:cxnSpLocks/>
            <a:stCxn id="11" idx="3"/>
            <a:endCxn id="13" idx="6"/>
          </p:cNvCxnSpPr>
          <p:nvPr/>
        </p:nvCxnSpPr>
        <p:spPr bwMode="auto">
          <a:xfrm flipH="1">
            <a:off x="7794670" y="3727585"/>
            <a:ext cx="1363209" cy="138991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lg" len="lg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9" name="Rectangle 118">
            <a:extLst>
              <a:ext uri="{FF2B5EF4-FFF2-40B4-BE49-F238E27FC236}">
                <a16:creationId xmlns:a16="http://schemas.microsoft.com/office/drawing/2014/main" id="{118ECDE2-D71A-4D4F-8CE8-73CE417AA09A}"/>
              </a:ext>
            </a:extLst>
          </p:cNvPr>
          <p:cNvSpPr/>
          <p:nvPr/>
        </p:nvSpPr>
        <p:spPr>
          <a:xfrm rot="16200000">
            <a:off x="3538154" y="3338613"/>
            <a:ext cx="82776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4</a:t>
            </a:r>
            <a:r>
              <a:rPr lang="ro-RO" sz="2800" b="1" dirty="0">
                <a:latin typeface="Arial" charset="0"/>
              </a:rPr>
              <a:t>/4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F9DC27D2-6EE4-4016-8108-676F20C3980B}"/>
              </a:ext>
            </a:extLst>
          </p:cNvPr>
          <p:cNvSpPr/>
          <p:nvPr/>
        </p:nvSpPr>
        <p:spPr>
          <a:xfrm>
            <a:off x="5536162" y="1873593"/>
            <a:ext cx="126586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8</a:t>
            </a:r>
            <a:r>
              <a:rPr lang="ro-RO" sz="2800" b="1" dirty="0">
                <a:latin typeface="Arial" charset="0"/>
              </a:rPr>
              <a:t>/12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4091EC8F-0F91-49E4-B626-FB1ED56E8C6D}"/>
              </a:ext>
            </a:extLst>
          </p:cNvPr>
          <p:cNvSpPr/>
          <p:nvPr/>
        </p:nvSpPr>
        <p:spPr>
          <a:xfrm>
            <a:off x="5536161" y="5117497"/>
            <a:ext cx="114856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4/14</a:t>
            </a:r>
            <a:endParaRPr lang="en-US" sz="2800" b="1" dirty="0">
              <a:latin typeface="Arial" charset="0"/>
            </a:endParaRPr>
          </a:p>
        </p:txBody>
      </p: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19674528-51B1-4885-994C-01A7A19AB621}"/>
              </a:ext>
            </a:extLst>
          </p:cNvPr>
          <p:cNvCxnSpPr>
            <a:cxnSpLocks/>
            <a:stCxn id="14" idx="7"/>
            <a:endCxn id="28" idx="3"/>
          </p:cNvCxnSpPr>
          <p:nvPr/>
        </p:nvCxnSpPr>
        <p:spPr bwMode="auto">
          <a:xfrm flipV="1">
            <a:off x="4351636" y="2556613"/>
            <a:ext cx="3016406" cy="233044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lg" len="lg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5" name="Rectangle 124">
            <a:extLst>
              <a:ext uri="{FF2B5EF4-FFF2-40B4-BE49-F238E27FC236}">
                <a16:creationId xmlns:a16="http://schemas.microsoft.com/office/drawing/2014/main" id="{71278A83-E5AE-424C-BB68-1B5EBFDA6D7A}"/>
              </a:ext>
            </a:extLst>
          </p:cNvPr>
          <p:cNvSpPr/>
          <p:nvPr/>
        </p:nvSpPr>
        <p:spPr>
          <a:xfrm rot="19097822">
            <a:off x="5843523" y="3400593"/>
            <a:ext cx="87793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4/9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2C7AE07A-A21E-4F97-A233-EB526DE73AB5}"/>
              </a:ext>
            </a:extLst>
          </p:cNvPr>
          <p:cNvSpPr/>
          <p:nvPr/>
        </p:nvSpPr>
        <p:spPr>
          <a:xfrm rot="16200000">
            <a:off x="7385093" y="3370679"/>
            <a:ext cx="93693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0/7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F75BAE15-F7FF-4A23-8959-3E5727CA4149}"/>
              </a:ext>
            </a:extLst>
          </p:cNvPr>
          <p:cNvSpPr/>
          <p:nvPr/>
        </p:nvSpPr>
        <p:spPr>
          <a:xfrm rot="2328105">
            <a:off x="8265396" y="2524259"/>
            <a:ext cx="97696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4</a:t>
            </a:r>
            <a:r>
              <a:rPr lang="ro-RO" sz="2800" b="1" dirty="0">
                <a:latin typeface="Arial" charset="0"/>
              </a:rPr>
              <a:t>/20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40B5B41A-5F67-41E3-BC37-BAB66AA0291A}"/>
              </a:ext>
            </a:extLst>
          </p:cNvPr>
          <p:cNvSpPr/>
          <p:nvPr/>
        </p:nvSpPr>
        <p:spPr>
          <a:xfrm rot="18539269">
            <a:off x="8323715" y="4162327"/>
            <a:ext cx="90610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4/4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E5D7F00-B751-4B93-ADF0-DB5E9C4AE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954711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6F422BB9-6A7F-4BD2-9676-A6410BB10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solidFill>
                  <a:schemeClr val="accent2"/>
                </a:solidFill>
              </a:rPr>
              <a:t>Algoritmul</a:t>
            </a:r>
            <a:r>
              <a:rPr lang="en-US" dirty="0">
                <a:solidFill>
                  <a:schemeClr val="accent2"/>
                </a:solidFill>
              </a:rPr>
              <a:t> Ford-Fulkerson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2784EC8-90EF-4911-B596-D7A9F219B1FD}"/>
              </a:ext>
            </a:extLst>
          </p:cNvPr>
          <p:cNvSpPr/>
          <p:nvPr/>
        </p:nvSpPr>
        <p:spPr bwMode="auto">
          <a:xfrm>
            <a:off x="9085576" y="330617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dirty="0">
                <a:latin typeface="Arial" charset="0"/>
              </a:rPr>
              <a:t>t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309AEE6-D48D-45B6-A204-DFDAAC81B611}"/>
              </a:ext>
            </a:extLst>
          </p:cNvPr>
          <p:cNvSpPr/>
          <p:nvPr/>
        </p:nvSpPr>
        <p:spPr bwMode="auto">
          <a:xfrm>
            <a:off x="7300957" y="4870641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dirty="0">
                <a:latin typeface="Arial" charset="0"/>
              </a:rPr>
              <a:t>4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9486A59-3A13-43D7-AB65-E823DAF43242}"/>
              </a:ext>
            </a:extLst>
          </p:cNvPr>
          <p:cNvSpPr/>
          <p:nvPr/>
        </p:nvSpPr>
        <p:spPr bwMode="auto">
          <a:xfrm>
            <a:off x="3930226" y="481475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dirty="0">
                <a:latin typeface="Arial" charset="0"/>
              </a:rPr>
              <a:t>2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0BD98AC-79D0-4269-83B6-23C5B4783668}"/>
              </a:ext>
            </a:extLst>
          </p:cNvPr>
          <p:cNvSpPr/>
          <p:nvPr/>
        </p:nvSpPr>
        <p:spPr bwMode="auto">
          <a:xfrm>
            <a:off x="3930226" y="2100281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dirty="0">
                <a:latin typeface="Arial" charset="0"/>
              </a:rPr>
              <a:t>1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C2BB258-7F61-47F3-83FF-B2B79C5346B5}"/>
              </a:ext>
            </a:extLst>
          </p:cNvPr>
          <p:cNvSpPr/>
          <p:nvPr/>
        </p:nvSpPr>
        <p:spPr bwMode="auto">
          <a:xfrm>
            <a:off x="2191302" y="335336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dirty="0">
                <a:latin typeface="Arial" charset="0"/>
              </a:rPr>
              <a:t>s</a:t>
            </a:r>
            <a:endParaRPr lang="en-US" sz="2800" b="1" dirty="0">
              <a:latin typeface="Arial" charset="0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9C1B811-70F4-43BE-8227-71A98FD546F7}"/>
              </a:ext>
            </a:extLst>
          </p:cNvPr>
          <p:cNvCxnSpPr>
            <a:cxnSpLocks/>
            <a:stCxn id="16" idx="7"/>
            <a:endCxn id="15" idx="2"/>
          </p:cNvCxnSpPr>
          <p:nvPr/>
        </p:nvCxnSpPr>
        <p:spPr bwMode="auto">
          <a:xfrm flipV="1">
            <a:off x="2612712" y="2347137"/>
            <a:ext cx="1317514" cy="1078532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293B9C4-59B7-496F-8549-F8DD3AF9D3F4}"/>
              </a:ext>
            </a:extLst>
          </p:cNvPr>
          <p:cNvCxnSpPr>
            <a:cxnSpLocks/>
            <a:stCxn id="16" idx="5"/>
            <a:endCxn id="14" idx="2"/>
          </p:cNvCxnSpPr>
          <p:nvPr/>
        </p:nvCxnSpPr>
        <p:spPr bwMode="auto">
          <a:xfrm>
            <a:off x="2612712" y="3774777"/>
            <a:ext cx="1317514" cy="128683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2353525-5FF7-43E9-BA27-FA0B44A62FA6}"/>
              </a:ext>
            </a:extLst>
          </p:cNvPr>
          <p:cNvCxnSpPr>
            <a:cxnSpLocks/>
            <a:stCxn id="14" idx="0"/>
            <a:endCxn id="15" idx="4"/>
          </p:cNvCxnSpPr>
          <p:nvPr/>
        </p:nvCxnSpPr>
        <p:spPr bwMode="auto">
          <a:xfrm flipV="1">
            <a:off x="4177082" y="2593993"/>
            <a:ext cx="0" cy="2220766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8B6149B4-5D23-4526-BE8A-86B06C5A75CE}"/>
              </a:ext>
            </a:extLst>
          </p:cNvPr>
          <p:cNvSpPr/>
          <p:nvPr/>
        </p:nvSpPr>
        <p:spPr bwMode="auto">
          <a:xfrm>
            <a:off x="7295740" y="213520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dirty="0">
                <a:latin typeface="Arial" charset="0"/>
              </a:rPr>
              <a:t>3</a:t>
            </a:r>
            <a:endParaRPr lang="en-US" sz="2800" b="1" dirty="0">
              <a:latin typeface="Arial" charset="0"/>
            </a:endParaRP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FDE1BEF-1612-41B6-8299-55E8EF2E397C}"/>
              </a:ext>
            </a:extLst>
          </p:cNvPr>
          <p:cNvCxnSpPr>
            <a:cxnSpLocks/>
            <a:stCxn id="14" idx="6"/>
            <a:endCxn id="13" idx="2"/>
          </p:cNvCxnSpPr>
          <p:nvPr/>
        </p:nvCxnSpPr>
        <p:spPr bwMode="auto">
          <a:xfrm>
            <a:off x="4423939" y="5061615"/>
            <a:ext cx="2877019" cy="5588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6" name="Rectangle 95">
            <a:extLst>
              <a:ext uri="{FF2B5EF4-FFF2-40B4-BE49-F238E27FC236}">
                <a16:creationId xmlns:a16="http://schemas.microsoft.com/office/drawing/2014/main" id="{782D31DA-5B9E-43A0-8DD6-37C0AF477AE6}"/>
              </a:ext>
            </a:extLst>
          </p:cNvPr>
          <p:cNvSpPr/>
          <p:nvPr/>
        </p:nvSpPr>
        <p:spPr>
          <a:xfrm rot="19198300">
            <a:off x="2572785" y="2341221"/>
            <a:ext cx="112222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4/16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8B663E60-A17F-48B6-8A6B-0DD11CD54235}"/>
              </a:ext>
            </a:extLst>
          </p:cNvPr>
          <p:cNvSpPr/>
          <p:nvPr/>
        </p:nvSpPr>
        <p:spPr>
          <a:xfrm rot="2603779">
            <a:off x="2701968" y="4425419"/>
            <a:ext cx="96293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4</a:t>
            </a:r>
            <a:r>
              <a:rPr lang="ro-RO" sz="2800" b="1" dirty="0">
                <a:latin typeface="Arial" charset="0"/>
              </a:rPr>
              <a:t>/13</a:t>
            </a:r>
            <a:endParaRPr lang="en-US" sz="2800" b="1" dirty="0">
              <a:latin typeface="Arial" charset="0"/>
            </a:endParaRPr>
          </a:p>
        </p:txBody>
      </p: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2D874728-0EF3-49B8-A62B-5D89CABCC7A5}"/>
              </a:ext>
            </a:extLst>
          </p:cNvPr>
          <p:cNvCxnSpPr>
            <a:cxnSpLocks/>
            <a:stCxn id="28" idx="2"/>
            <a:endCxn id="15" idx="6"/>
          </p:cNvCxnSpPr>
          <p:nvPr/>
        </p:nvCxnSpPr>
        <p:spPr bwMode="auto">
          <a:xfrm flipH="1" flipV="1">
            <a:off x="4423938" y="2347137"/>
            <a:ext cx="2871802" cy="3492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triangle" w="lg" len="lg"/>
            <a:tailEnd type="non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E65D7CFF-F4B8-478B-AD3A-06F73ADAFD36}"/>
              </a:ext>
            </a:extLst>
          </p:cNvPr>
          <p:cNvCxnSpPr>
            <a:cxnSpLocks/>
            <a:stCxn id="13" idx="0"/>
            <a:endCxn id="28" idx="4"/>
          </p:cNvCxnSpPr>
          <p:nvPr/>
        </p:nvCxnSpPr>
        <p:spPr bwMode="auto">
          <a:xfrm flipH="1" flipV="1">
            <a:off x="7542597" y="2628915"/>
            <a:ext cx="5217" cy="224172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59EC475D-249B-4072-B973-F150F60030B1}"/>
              </a:ext>
            </a:extLst>
          </p:cNvPr>
          <p:cNvCxnSpPr>
            <a:cxnSpLocks/>
            <a:stCxn id="11" idx="1"/>
            <a:endCxn id="28" idx="6"/>
          </p:cNvCxnSpPr>
          <p:nvPr/>
        </p:nvCxnSpPr>
        <p:spPr bwMode="auto">
          <a:xfrm flipH="1" flipV="1">
            <a:off x="7789452" y="2382060"/>
            <a:ext cx="1368426" cy="996417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triangle" w="lg" len="lg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32E46BE0-208D-4E82-B765-8E9E028BCD3F}"/>
              </a:ext>
            </a:extLst>
          </p:cNvPr>
          <p:cNvCxnSpPr>
            <a:cxnSpLocks/>
            <a:stCxn id="11" idx="3"/>
            <a:endCxn id="13" idx="6"/>
          </p:cNvCxnSpPr>
          <p:nvPr/>
        </p:nvCxnSpPr>
        <p:spPr bwMode="auto">
          <a:xfrm flipH="1">
            <a:off x="7794670" y="3727585"/>
            <a:ext cx="1363209" cy="138991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triangle" w="lg" len="lg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9" name="Rectangle 118">
            <a:extLst>
              <a:ext uri="{FF2B5EF4-FFF2-40B4-BE49-F238E27FC236}">
                <a16:creationId xmlns:a16="http://schemas.microsoft.com/office/drawing/2014/main" id="{118ECDE2-D71A-4D4F-8CE8-73CE417AA09A}"/>
              </a:ext>
            </a:extLst>
          </p:cNvPr>
          <p:cNvSpPr/>
          <p:nvPr/>
        </p:nvSpPr>
        <p:spPr>
          <a:xfrm rot="16200000">
            <a:off x="3538154" y="3338613"/>
            <a:ext cx="82776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4</a:t>
            </a:r>
            <a:r>
              <a:rPr lang="ro-RO" sz="2800" b="1" dirty="0">
                <a:latin typeface="Arial" charset="0"/>
              </a:rPr>
              <a:t>/4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F9DC27D2-6EE4-4016-8108-676F20C3980B}"/>
              </a:ext>
            </a:extLst>
          </p:cNvPr>
          <p:cNvSpPr/>
          <p:nvPr/>
        </p:nvSpPr>
        <p:spPr>
          <a:xfrm>
            <a:off x="5536162" y="1873593"/>
            <a:ext cx="126586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8</a:t>
            </a:r>
            <a:r>
              <a:rPr lang="ro-RO" sz="2800" b="1" dirty="0">
                <a:latin typeface="Arial" charset="0"/>
              </a:rPr>
              <a:t>/12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4091EC8F-0F91-49E4-B626-FB1ED56E8C6D}"/>
              </a:ext>
            </a:extLst>
          </p:cNvPr>
          <p:cNvSpPr/>
          <p:nvPr/>
        </p:nvSpPr>
        <p:spPr>
          <a:xfrm>
            <a:off x="5536161" y="5117497"/>
            <a:ext cx="114856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4/14</a:t>
            </a:r>
            <a:endParaRPr lang="en-US" sz="2800" b="1" dirty="0">
              <a:latin typeface="Arial" charset="0"/>
            </a:endParaRPr>
          </a:p>
        </p:txBody>
      </p: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19674528-51B1-4885-994C-01A7A19AB621}"/>
              </a:ext>
            </a:extLst>
          </p:cNvPr>
          <p:cNvCxnSpPr>
            <a:cxnSpLocks/>
            <a:stCxn id="14" idx="7"/>
            <a:endCxn id="28" idx="3"/>
          </p:cNvCxnSpPr>
          <p:nvPr/>
        </p:nvCxnSpPr>
        <p:spPr bwMode="auto">
          <a:xfrm flipV="1">
            <a:off x="4351636" y="2556613"/>
            <a:ext cx="3016406" cy="2330448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triangle" w="lg" len="lg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5" name="Rectangle 124">
            <a:extLst>
              <a:ext uri="{FF2B5EF4-FFF2-40B4-BE49-F238E27FC236}">
                <a16:creationId xmlns:a16="http://schemas.microsoft.com/office/drawing/2014/main" id="{71278A83-E5AE-424C-BB68-1B5EBFDA6D7A}"/>
              </a:ext>
            </a:extLst>
          </p:cNvPr>
          <p:cNvSpPr/>
          <p:nvPr/>
        </p:nvSpPr>
        <p:spPr>
          <a:xfrm rot="19097822">
            <a:off x="5843523" y="3400593"/>
            <a:ext cx="87793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4/9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2C7AE07A-A21E-4F97-A233-EB526DE73AB5}"/>
              </a:ext>
            </a:extLst>
          </p:cNvPr>
          <p:cNvSpPr/>
          <p:nvPr/>
        </p:nvSpPr>
        <p:spPr>
          <a:xfrm rot="16200000">
            <a:off x="7385093" y="3370679"/>
            <a:ext cx="93693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0/7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F75BAE15-F7FF-4A23-8959-3E5727CA4149}"/>
              </a:ext>
            </a:extLst>
          </p:cNvPr>
          <p:cNvSpPr/>
          <p:nvPr/>
        </p:nvSpPr>
        <p:spPr>
          <a:xfrm rot="2328105">
            <a:off x="8265396" y="2524259"/>
            <a:ext cx="97696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4</a:t>
            </a:r>
            <a:r>
              <a:rPr lang="ro-RO" sz="2800" b="1" dirty="0">
                <a:latin typeface="Arial" charset="0"/>
              </a:rPr>
              <a:t>/20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40B5B41A-5F67-41E3-BC37-BAB66AA0291A}"/>
              </a:ext>
            </a:extLst>
          </p:cNvPr>
          <p:cNvSpPr/>
          <p:nvPr/>
        </p:nvSpPr>
        <p:spPr>
          <a:xfrm rot="18539269">
            <a:off x="8323715" y="4162327"/>
            <a:ext cx="90610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4/4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6F74C3D-4C68-4F70-A692-E5663B1313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363236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6F422BB9-6A7F-4BD2-9676-A6410BB10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solidFill>
                  <a:schemeClr val="accent2"/>
                </a:solidFill>
              </a:rPr>
              <a:t>Algoritmul</a:t>
            </a:r>
            <a:r>
              <a:rPr lang="en-US" dirty="0">
                <a:solidFill>
                  <a:schemeClr val="accent2"/>
                </a:solidFill>
              </a:rPr>
              <a:t> Ford-Fulkerson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2784EC8-90EF-4911-B596-D7A9F219B1FD}"/>
              </a:ext>
            </a:extLst>
          </p:cNvPr>
          <p:cNvSpPr/>
          <p:nvPr/>
        </p:nvSpPr>
        <p:spPr bwMode="auto">
          <a:xfrm>
            <a:off x="9085576" y="330617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dirty="0">
                <a:latin typeface="Arial" charset="0"/>
              </a:rPr>
              <a:t>t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309AEE6-D48D-45B6-A204-DFDAAC81B611}"/>
              </a:ext>
            </a:extLst>
          </p:cNvPr>
          <p:cNvSpPr/>
          <p:nvPr/>
        </p:nvSpPr>
        <p:spPr bwMode="auto">
          <a:xfrm>
            <a:off x="7300957" y="4870641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dirty="0">
                <a:latin typeface="Arial" charset="0"/>
              </a:rPr>
              <a:t>4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9486A59-3A13-43D7-AB65-E823DAF43242}"/>
              </a:ext>
            </a:extLst>
          </p:cNvPr>
          <p:cNvSpPr/>
          <p:nvPr/>
        </p:nvSpPr>
        <p:spPr bwMode="auto">
          <a:xfrm>
            <a:off x="3930226" y="481475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dirty="0">
                <a:latin typeface="Arial" charset="0"/>
              </a:rPr>
              <a:t>2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0BD98AC-79D0-4269-83B6-23C5B4783668}"/>
              </a:ext>
            </a:extLst>
          </p:cNvPr>
          <p:cNvSpPr/>
          <p:nvPr/>
        </p:nvSpPr>
        <p:spPr bwMode="auto">
          <a:xfrm>
            <a:off x="3930226" y="2100281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dirty="0">
                <a:latin typeface="Arial" charset="0"/>
              </a:rPr>
              <a:t>1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C2BB258-7F61-47F3-83FF-B2B79C5346B5}"/>
              </a:ext>
            </a:extLst>
          </p:cNvPr>
          <p:cNvSpPr/>
          <p:nvPr/>
        </p:nvSpPr>
        <p:spPr bwMode="auto">
          <a:xfrm>
            <a:off x="2191302" y="335336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dirty="0">
                <a:latin typeface="Arial" charset="0"/>
              </a:rPr>
              <a:t>s</a:t>
            </a:r>
            <a:endParaRPr lang="en-US" sz="2800" b="1" dirty="0">
              <a:latin typeface="Arial" charset="0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9C1B811-70F4-43BE-8227-71A98FD546F7}"/>
              </a:ext>
            </a:extLst>
          </p:cNvPr>
          <p:cNvCxnSpPr>
            <a:cxnSpLocks/>
            <a:stCxn id="16" idx="7"/>
            <a:endCxn id="15" idx="2"/>
          </p:cNvCxnSpPr>
          <p:nvPr/>
        </p:nvCxnSpPr>
        <p:spPr bwMode="auto">
          <a:xfrm flipV="1">
            <a:off x="2612712" y="2347137"/>
            <a:ext cx="1317514" cy="1078532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293B9C4-59B7-496F-8549-F8DD3AF9D3F4}"/>
              </a:ext>
            </a:extLst>
          </p:cNvPr>
          <p:cNvCxnSpPr>
            <a:cxnSpLocks/>
            <a:stCxn id="16" idx="5"/>
            <a:endCxn id="14" idx="2"/>
          </p:cNvCxnSpPr>
          <p:nvPr/>
        </p:nvCxnSpPr>
        <p:spPr bwMode="auto">
          <a:xfrm>
            <a:off x="2612712" y="3774777"/>
            <a:ext cx="1317514" cy="128683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2353525-5FF7-43E9-BA27-FA0B44A62FA6}"/>
              </a:ext>
            </a:extLst>
          </p:cNvPr>
          <p:cNvCxnSpPr>
            <a:cxnSpLocks/>
            <a:stCxn id="14" idx="0"/>
            <a:endCxn id="15" idx="4"/>
          </p:cNvCxnSpPr>
          <p:nvPr/>
        </p:nvCxnSpPr>
        <p:spPr bwMode="auto">
          <a:xfrm flipV="1">
            <a:off x="4177082" y="2593993"/>
            <a:ext cx="0" cy="2220766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8B6149B4-5D23-4526-BE8A-86B06C5A75CE}"/>
              </a:ext>
            </a:extLst>
          </p:cNvPr>
          <p:cNvSpPr/>
          <p:nvPr/>
        </p:nvSpPr>
        <p:spPr bwMode="auto">
          <a:xfrm>
            <a:off x="7295740" y="213520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dirty="0">
                <a:latin typeface="Arial" charset="0"/>
              </a:rPr>
              <a:t>3</a:t>
            </a:r>
            <a:endParaRPr lang="en-US" sz="2800" b="1" dirty="0">
              <a:latin typeface="Arial" charset="0"/>
            </a:endParaRP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FDE1BEF-1612-41B6-8299-55E8EF2E397C}"/>
              </a:ext>
            </a:extLst>
          </p:cNvPr>
          <p:cNvCxnSpPr>
            <a:cxnSpLocks/>
            <a:stCxn id="14" idx="6"/>
            <a:endCxn id="13" idx="2"/>
          </p:cNvCxnSpPr>
          <p:nvPr/>
        </p:nvCxnSpPr>
        <p:spPr bwMode="auto">
          <a:xfrm>
            <a:off x="4423939" y="5061615"/>
            <a:ext cx="2877019" cy="5588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6" name="Rectangle 95">
            <a:extLst>
              <a:ext uri="{FF2B5EF4-FFF2-40B4-BE49-F238E27FC236}">
                <a16:creationId xmlns:a16="http://schemas.microsoft.com/office/drawing/2014/main" id="{782D31DA-5B9E-43A0-8DD6-37C0AF477AE6}"/>
              </a:ext>
            </a:extLst>
          </p:cNvPr>
          <p:cNvSpPr/>
          <p:nvPr/>
        </p:nvSpPr>
        <p:spPr>
          <a:xfrm rot="19198300">
            <a:off x="2572785" y="2341221"/>
            <a:ext cx="112222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8</a:t>
            </a:r>
            <a:r>
              <a:rPr lang="ro-RO" sz="2800" b="1" dirty="0">
                <a:latin typeface="Arial" charset="0"/>
              </a:rPr>
              <a:t>/16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8B663E60-A17F-48B6-8A6B-0DD11CD54235}"/>
              </a:ext>
            </a:extLst>
          </p:cNvPr>
          <p:cNvSpPr/>
          <p:nvPr/>
        </p:nvSpPr>
        <p:spPr>
          <a:xfrm rot="2603779">
            <a:off x="2701968" y="4425419"/>
            <a:ext cx="96293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4</a:t>
            </a:r>
            <a:r>
              <a:rPr lang="ro-RO" sz="2800" b="1" dirty="0">
                <a:latin typeface="Arial" charset="0"/>
              </a:rPr>
              <a:t>/13</a:t>
            </a:r>
            <a:endParaRPr lang="en-US" sz="2800" b="1" dirty="0">
              <a:latin typeface="Arial" charset="0"/>
            </a:endParaRPr>
          </a:p>
        </p:txBody>
      </p: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2D874728-0EF3-49B8-A62B-5D89CABCC7A5}"/>
              </a:ext>
            </a:extLst>
          </p:cNvPr>
          <p:cNvCxnSpPr>
            <a:cxnSpLocks/>
            <a:stCxn id="28" idx="2"/>
            <a:endCxn id="15" idx="6"/>
          </p:cNvCxnSpPr>
          <p:nvPr/>
        </p:nvCxnSpPr>
        <p:spPr bwMode="auto">
          <a:xfrm flipH="1" flipV="1">
            <a:off x="4423938" y="2347137"/>
            <a:ext cx="2871802" cy="3492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triangle" w="lg" len="lg"/>
            <a:tailEnd type="non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E65D7CFF-F4B8-478B-AD3A-06F73ADAFD36}"/>
              </a:ext>
            </a:extLst>
          </p:cNvPr>
          <p:cNvCxnSpPr>
            <a:cxnSpLocks/>
            <a:stCxn id="13" idx="0"/>
            <a:endCxn id="28" idx="4"/>
          </p:cNvCxnSpPr>
          <p:nvPr/>
        </p:nvCxnSpPr>
        <p:spPr bwMode="auto">
          <a:xfrm flipH="1" flipV="1">
            <a:off x="7542597" y="2628915"/>
            <a:ext cx="5217" cy="224172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59EC475D-249B-4072-B973-F150F60030B1}"/>
              </a:ext>
            </a:extLst>
          </p:cNvPr>
          <p:cNvCxnSpPr>
            <a:cxnSpLocks/>
            <a:stCxn id="11" idx="1"/>
            <a:endCxn id="28" idx="6"/>
          </p:cNvCxnSpPr>
          <p:nvPr/>
        </p:nvCxnSpPr>
        <p:spPr bwMode="auto">
          <a:xfrm flipH="1" flipV="1">
            <a:off x="7789452" y="2382060"/>
            <a:ext cx="1368426" cy="996417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triangle" w="lg" len="lg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32E46BE0-208D-4E82-B765-8E9E028BCD3F}"/>
              </a:ext>
            </a:extLst>
          </p:cNvPr>
          <p:cNvCxnSpPr>
            <a:cxnSpLocks/>
            <a:stCxn id="11" idx="3"/>
            <a:endCxn id="13" idx="6"/>
          </p:cNvCxnSpPr>
          <p:nvPr/>
        </p:nvCxnSpPr>
        <p:spPr bwMode="auto">
          <a:xfrm flipH="1">
            <a:off x="7794670" y="3727585"/>
            <a:ext cx="1363209" cy="138991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triangle" w="lg" len="lg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9" name="Rectangle 118">
            <a:extLst>
              <a:ext uri="{FF2B5EF4-FFF2-40B4-BE49-F238E27FC236}">
                <a16:creationId xmlns:a16="http://schemas.microsoft.com/office/drawing/2014/main" id="{118ECDE2-D71A-4D4F-8CE8-73CE417AA09A}"/>
              </a:ext>
            </a:extLst>
          </p:cNvPr>
          <p:cNvSpPr/>
          <p:nvPr/>
        </p:nvSpPr>
        <p:spPr>
          <a:xfrm rot="16200000">
            <a:off x="3538154" y="3338613"/>
            <a:ext cx="82776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0</a:t>
            </a:r>
            <a:r>
              <a:rPr lang="ro-RO" sz="2800" b="1" dirty="0">
                <a:latin typeface="Arial" charset="0"/>
              </a:rPr>
              <a:t>/4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F9DC27D2-6EE4-4016-8108-676F20C3980B}"/>
              </a:ext>
            </a:extLst>
          </p:cNvPr>
          <p:cNvSpPr/>
          <p:nvPr/>
        </p:nvSpPr>
        <p:spPr>
          <a:xfrm>
            <a:off x="5536162" y="1873593"/>
            <a:ext cx="126586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8</a:t>
            </a:r>
            <a:r>
              <a:rPr lang="ro-RO" sz="2800" b="1" dirty="0">
                <a:latin typeface="Arial" charset="0"/>
              </a:rPr>
              <a:t>/12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4091EC8F-0F91-49E4-B626-FB1ED56E8C6D}"/>
              </a:ext>
            </a:extLst>
          </p:cNvPr>
          <p:cNvSpPr/>
          <p:nvPr/>
        </p:nvSpPr>
        <p:spPr>
          <a:xfrm>
            <a:off x="5536161" y="5117497"/>
            <a:ext cx="114856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4/14</a:t>
            </a:r>
            <a:endParaRPr lang="en-US" sz="2800" b="1" dirty="0">
              <a:latin typeface="Arial" charset="0"/>
            </a:endParaRPr>
          </a:p>
        </p:txBody>
      </p: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19674528-51B1-4885-994C-01A7A19AB621}"/>
              </a:ext>
            </a:extLst>
          </p:cNvPr>
          <p:cNvCxnSpPr>
            <a:cxnSpLocks/>
            <a:stCxn id="14" idx="7"/>
            <a:endCxn id="28" idx="3"/>
          </p:cNvCxnSpPr>
          <p:nvPr/>
        </p:nvCxnSpPr>
        <p:spPr bwMode="auto">
          <a:xfrm flipV="1">
            <a:off x="4351636" y="2556613"/>
            <a:ext cx="3016406" cy="2330448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triangle" w="lg" len="lg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5" name="Rectangle 124">
            <a:extLst>
              <a:ext uri="{FF2B5EF4-FFF2-40B4-BE49-F238E27FC236}">
                <a16:creationId xmlns:a16="http://schemas.microsoft.com/office/drawing/2014/main" id="{71278A83-E5AE-424C-BB68-1B5EBFDA6D7A}"/>
              </a:ext>
            </a:extLst>
          </p:cNvPr>
          <p:cNvSpPr/>
          <p:nvPr/>
        </p:nvSpPr>
        <p:spPr>
          <a:xfrm rot="19097822">
            <a:off x="5843523" y="3400593"/>
            <a:ext cx="87793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0</a:t>
            </a:r>
            <a:r>
              <a:rPr lang="ro-RO" sz="2800" b="1" dirty="0">
                <a:latin typeface="Arial" charset="0"/>
              </a:rPr>
              <a:t>/9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2C7AE07A-A21E-4F97-A233-EB526DE73AB5}"/>
              </a:ext>
            </a:extLst>
          </p:cNvPr>
          <p:cNvSpPr/>
          <p:nvPr/>
        </p:nvSpPr>
        <p:spPr>
          <a:xfrm rot="16200000">
            <a:off x="7385093" y="3370679"/>
            <a:ext cx="93693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0/7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F75BAE15-F7FF-4A23-8959-3E5727CA4149}"/>
              </a:ext>
            </a:extLst>
          </p:cNvPr>
          <p:cNvSpPr/>
          <p:nvPr/>
        </p:nvSpPr>
        <p:spPr>
          <a:xfrm rot="2328105">
            <a:off x="8265396" y="2524259"/>
            <a:ext cx="97696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8</a:t>
            </a:r>
            <a:r>
              <a:rPr lang="ro-RO" sz="2800" b="1" dirty="0">
                <a:latin typeface="Arial" charset="0"/>
              </a:rPr>
              <a:t>/20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40B5B41A-5F67-41E3-BC37-BAB66AA0291A}"/>
              </a:ext>
            </a:extLst>
          </p:cNvPr>
          <p:cNvSpPr/>
          <p:nvPr/>
        </p:nvSpPr>
        <p:spPr>
          <a:xfrm rot="18539269">
            <a:off x="8323715" y="4162327"/>
            <a:ext cx="90610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4/4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663921E-65BF-4A93-A787-6864800C60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553398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6F422BB9-6A7F-4BD2-9676-A6410BB10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solidFill>
                  <a:schemeClr val="accent2"/>
                </a:solidFill>
              </a:rPr>
              <a:t>Algoritmul</a:t>
            </a:r>
            <a:r>
              <a:rPr lang="en-US" dirty="0">
                <a:solidFill>
                  <a:schemeClr val="accent2"/>
                </a:solidFill>
              </a:rPr>
              <a:t> Ford-Fulkerson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2784EC8-90EF-4911-B596-D7A9F219B1FD}"/>
              </a:ext>
            </a:extLst>
          </p:cNvPr>
          <p:cNvSpPr/>
          <p:nvPr/>
        </p:nvSpPr>
        <p:spPr bwMode="auto">
          <a:xfrm>
            <a:off x="9085576" y="330617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dirty="0">
                <a:latin typeface="Arial" charset="0"/>
              </a:rPr>
              <a:t>t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309AEE6-D48D-45B6-A204-DFDAAC81B611}"/>
              </a:ext>
            </a:extLst>
          </p:cNvPr>
          <p:cNvSpPr/>
          <p:nvPr/>
        </p:nvSpPr>
        <p:spPr bwMode="auto">
          <a:xfrm>
            <a:off x="7300957" y="4870641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dirty="0">
                <a:latin typeface="Arial" charset="0"/>
              </a:rPr>
              <a:t>4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9486A59-3A13-43D7-AB65-E823DAF43242}"/>
              </a:ext>
            </a:extLst>
          </p:cNvPr>
          <p:cNvSpPr/>
          <p:nvPr/>
        </p:nvSpPr>
        <p:spPr bwMode="auto">
          <a:xfrm>
            <a:off x="3930226" y="481475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dirty="0">
                <a:latin typeface="Arial" charset="0"/>
              </a:rPr>
              <a:t>2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0BD98AC-79D0-4269-83B6-23C5B4783668}"/>
              </a:ext>
            </a:extLst>
          </p:cNvPr>
          <p:cNvSpPr/>
          <p:nvPr/>
        </p:nvSpPr>
        <p:spPr bwMode="auto">
          <a:xfrm>
            <a:off x="3930226" y="2100281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dirty="0">
                <a:latin typeface="Arial" charset="0"/>
              </a:rPr>
              <a:t>1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C2BB258-7F61-47F3-83FF-B2B79C5346B5}"/>
              </a:ext>
            </a:extLst>
          </p:cNvPr>
          <p:cNvSpPr/>
          <p:nvPr/>
        </p:nvSpPr>
        <p:spPr bwMode="auto">
          <a:xfrm>
            <a:off x="2191302" y="335336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dirty="0">
                <a:latin typeface="Arial" charset="0"/>
              </a:rPr>
              <a:t>s</a:t>
            </a:r>
            <a:endParaRPr lang="en-US" sz="2800" b="1" dirty="0">
              <a:latin typeface="Arial" charset="0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9C1B811-70F4-43BE-8227-71A98FD546F7}"/>
              </a:ext>
            </a:extLst>
          </p:cNvPr>
          <p:cNvCxnSpPr>
            <a:cxnSpLocks/>
            <a:stCxn id="16" idx="7"/>
            <a:endCxn id="15" idx="2"/>
          </p:cNvCxnSpPr>
          <p:nvPr/>
        </p:nvCxnSpPr>
        <p:spPr bwMode="auto">
          <a:xfrm flipV="1">
            <a:off x="2612712" y="2347137"/>
            <a:ext cx="1317514" cy="107853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293B9C4-59B7-496F-8549-F8DD3AF9D3F4}"/>
              </a:ext>
            </a:extLst>
          </p:cNvPr>
          <p:cNvCxnSpPr>
            <a:cxnSpLocks/>
            <a:stCxn id="16" idx="5"/>
            <a:endCxn id="14" idx="2"/>
          </p:cNvCxnSpPr>
          <p:nvPr/>
        </p:nvCxnSpPr>
        <p:spPr bwMode="auto">
          <a:xfrm>
            <a:off x="2612712" y="3774777"/>
            <a:ext cx="1317514" cy="128683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2353525-5FF7-43E9-BA27-FA0B44A62FA6}"/>
              </a:ext>
            </a:extLst>
          </p:cNvPr>
          <p:cNvCxnSpPr>
            <a:cxnSpLocks/>
            <a:stCxn id="14" idx="0"/>
            <a:endCxn id="15" idx="4"/>
          </p:cNvCxnSpPr>
          <p:nvPr/>
        </p:nvCxnSpPr>
        <p:spPr bwMode="auto">
          <a:xfrm flipV="1">
            <a:off x="4177082" y="2593993"/>
            <a:ext cx="0" cy="222076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8B6149B4-5D23-4526-BE8A-86B06C5A75CE}"/>
              </a:ext>
            </a:extLst>
          </p:cNvPr>
          <p:cNvSpPr/>
          <p:nvPr/>
        </p:nvSpPr>
        <p:spPr bwMode="auto">
          <a:xfrm>
            <a:off x="7295740" y="213520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dirty="0">
                <a:latin typeface="Arial" charset="0"/>
              </a:rPr>
              <a:t>3</a:t>
            </a:r>
            <a:endParaRPr lang="en-US" sz="2800" b="1" dirty="0">
              <a:latin typeface="Arial" charset="0"/>
            </a:endParaRP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FDE1BEF-1612-41B6-8299-55E8EF2E397C}"/>
              </a:ext>
            </a:extLst>
          </p:cNvPr>
          <p:cNvCxnSpPr>
            <a:cxnSpLocks/>
            <a:stCxn id="14" idx="6"/>
            <a:endCxn id="13" idx="2"/>
          </p:cNvCxnSpPr>
          <p:nvPr/>
        </p:nvCxnSpPr>
        <p:spPr bwMode="auto">
          <a:xfrm>
            <a:off x="4423939" y="5061615"/>
            <a:ext cx="2877019" cy="5588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6" name="Rectangle 95">
            <a:extLst>
              <a:ext uri="{FF2B5EF4-FFF2-40B4-BE49-F238E27FC236}">
                <a16:creationId xmlns:a16="http://schemas.microsoft.com/office/drawing/2014/main" id="{782D31DA-5B9E-43A0-8DD6-37C0AF477AE6}"/>
              </a:ext>
            </a:extLst>
          </p:cNvPr>
          <p:cNvSpPr/>
          <p:nvPr/>
        </p:nvSpPr>
        <p:spPr>
          <a:xfrm rot="19198300">
            <a:off x="2572785" y="2341221"/>
            <a:ext cx="112222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8</a:t>
            </a:r>
            <a:r>
              <a:rPr lang="ro-RO" sz="2800" b="1" dirty="0">
                <a:latin typeface="Arial" charset="0"/>
              </a:rPr>
              <a:t>/16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8B663E60-A17F-48B6-8A6B-0DD11CD54235}"/>
              </a:ext>
            </a:extLst>
          </p:cNvPr>
          <p:cNvSpPr/>
          <p:nvPr/>
        </p:nvSpPr>
        <p:spPr>
          <a:xfrm rot="2603779">
            <a:off x="2701968" y="4425419"/>
            <a:ext cx="96293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4</a:t>
            </a:r>
            <a:r>
              <a:rPr lang="ro-RO" sz="2800" b="1" dirty="0">
                <a:latin typeface="Arial" charset="0"/>
              </a:rPr>
              <a:t>/13</a:t>
            </a:r>
            <a:endParaRPr lang="en-US" sz="2800" b="1" dirty="0">
              <a:latin typeface="Arial" charset="0"/>
            </a:endParaRPr>
          </a:p>
        </p:txBody>
      </p: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2D874728-0EF3-49B8-A62B-5D89CABCC7A5}"/>
              </a:ext>
            </a:extLst>
          </p:cNvPr>
          <p:cNvCxnSpPr>
            <a:cxnSpLocks/>
            <a:stCxn id="28" idx="2"/>
            <a:endCxn id="15" idx="6"/>
          </p:cNvCxnSpPr>
          <p:nvPr/>
        </p:nvCxnSpPr>
        <p:spPr bwMode="auto">
          <a:xfrm flipH="1" flipV="1">
            <a:off x="4423938" y="2347137"/>
            <a:ext cx="2871802" cy="3492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lg" len="lg"/>
            <a:tailEnd type="non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E65D7CFF-F4B8-478B-AD3A-06F73ADAFD36}"/>
              </a:ext>
            </a:extLst>
          </p:cNvPr>
          <p:cNvCxnSpPr>
            <a:cxnSpLocks/>
            <a:stCxn id="13" idx="0"/>
            <a:endCxn id="28" idx="4"/>
          </p:cNvCxnSpPr>
          <p:nvPr/>
        </p:nvCxnSpPr>
        <p:spPr bwMode="auto">
          <a:xfrm flipH="1" flipV="1">
            <a:off x="7542597" y="2628915"/>
            <a:ext cx="5217" cy="224172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59EC475D-249B-4072-B973-F150F60030B1}"/>
              </a:ext>
            </a:extLst>
          </p:cNvPr>
          <p:cNvCxnSpPr>
            <a:cxnSpLocks/>
            <a:stCxn id="11" idx="1"/>
            <a:endCxn id="28" idx="6"/>
          </p:cNvCxnSpPr>
          <p:nvPr/>
        </p:nvCxnSpPr>
        <p:spPr bwMode="auto">
          <a:xfrm flipH="1" flipV="1">
            <a:off x="7789452" y="2382060"/>
            <a:ext cx="1368426" cy="99641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lg" len="lg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32E46BE0-208D-4E82-B765-8E9E028BCD3F}"/>
              </a:ext>
            </a:extLst>
          </p:cNvPr>
          <p:cNvCxnSpPr>
            <a:cxnSpLocks/>
            <a:stCxn id="11" idx="3"/>
            <a:endCxn id="13" idx="6"/>
          </p:cNvCxnSpPr>
          <p:nvPr/>
        </p:nvCxnSpPr>
        <p:spPr bwMode="auto">
          <a:xfrm flipH="1">
            <a:off x="7794670" y="3727585"/>
            <a:ext cx="1363209" cy="138991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lg" len="lg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9" name="Rectangle 118">
            <a:extLst>
              <a:ext uri="{FF2B5EF4-FFF2-40B4-BE49-F238E27FC236}">
                <a16:creationId xmlns:a16="http://schemas.microsoft.com/office/drawing/2014/main" id="{118ECDE2-D71A-4D4F-8CE8-73CE417AA09A}"/>
              </a:ext>
            </a:extLst>
          </p:cNvPr>
          <p:cNvSpPr/>
          <p:nvPr/>
        </p:nvSpPr>
        <p:spPr>
          <a:xfrm rot="16200000">
            <a:off x="3538154" y="3338613"/>
            <a:ext cx="82776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0</a:t>
            </a:r>
            <a:r>
              <a:rPr lang="ro-RO" sz="2800" b="1" dirty="0">
                <a:latin typeface="Arial" charset="0"/>
              </a:rPr>
              <a:t>/4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F9DC27D2-6EE4-4016-8108-676F20C3980B}"/>
              </a:ext>
            </a:extLst>
          </p:cNvPr>
          <p:cNvSpPr/>
          <p:nvPr/>
        </p:nvSpPr>
        <p:spPr>
          <a:xfrm>
            <a:off x="5536162" y="1873593"/>
            <a:ext cx="126586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8</a:t>
            </a:r>
            <a:r>
              <a:rPr lang="ro-RO" sz="2800" b="1" dirty="0">
                <a:latin typeface="Arial" charset="0"/>
              </a:rPr>
              <a:t>/12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4091EC8F-0F91-49E4-B626-FB1ED56E8C6D}"/>
              </a:ext>
            </a:extLst>
          </p:cNvPr>
          <p:cNvSpPr/>
          <p:nvPr/>
        </p:nvSpPr>
        <p:spPr>
          <a:xfrm>
            <a:off x="5536161" y="5117497"/>
            <a:ext cx="114856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4/14</a:t>
            </a:r>
            <a:endParaRPr lang="en-US" sz="2800" b="1" dirty="0">
              <a:latin typeface="Arial" charset="0"/>
            </a:endParaRPr>
          </a:p>
        </p:txBody>
      </p: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19674528-51B1-4885-994C-01A7A19AB621}"/>
              </a:ext>
            </a:extLst>
          </p:cNvPr>
          <p:cNvCxnSpPr>
            <a:cxnSpLocks/>
            <a:stCxn id="14" idx="7"/>
            <a:endCxn id="28" idx="3"/>
          </p:cNvCxnSpPr>
          <p:nvPr/>
        </p:nvCxnSpPr>
        <p:spPr bwMode="auto">
          <a:xfrm flipV="1">
            <a:off x="4351636" y="2556613"/>
            <a:ext cx="3016406" cy="233044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lg" len="lg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5" name="Rectangle 124">
            <a:extLst>
              <a:ext uri="{FF2B5EF4-FFF2-40B4-BE49-F238E27FC236}">
                <a16:creationId xmlns:a16="http://schemas.microsoft.com/office/drawing/2014/main" id="{71278A83-E5AE-424C-BB68-1B5EBFDA6D7A}"/>
              </a:ext>
            </a:extLst>
          </p:cNvPr>
          <p:cNvSpPr/>
          <p:nvPr/>
        </p:nvSpPr>
        <p:spPr>
          <a:xfrm rot="19097822">
            <a:off x="5843523" y="3400593"/>
            <a:ext cx="87793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0</a:t>
            </a:r>
            <a:r>
              <a:rPr lang="ro-RO" sz="2800" b="1" dirty="0">
                <a:latin typeface="Arial" charset="0"/>
              </a:rPr>
              <a:t>/9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2C7AE07A-A21E-4F97-A233-EB526DE73AB5}"/>
              </a:ext>
            </a:extLst>
          </p:cNvPr>
          <p:cNvSpPr/>
          <p:nvPr/>
        </p:nvSpPr>
        <p:spPr>
          <a:xfrm rot="16200000">
            <a:off x="7385093" y="3370679"/>
            <a:ext cx="93693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0/7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F75BAE15-F7FF-4A23-8959-3E5727CA4149}"/>
              </a:ext>
            </a:extLst>
          </p:cNvPr>
          <p:cNvSpPr/>
          <p:nvPr/>
        </p:nvSpPr>
        <p:spPr>
          <a:xfrm rot="2328105">
            <a:off x="8265396" y="2524259"/>
            <a:ext cx="97696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8</a:t>
            </a:r>
            <a:r>
              <a:rPr lang="ro-RO" sz="2800" b="1" dirty="0">
                <a:latin typeface="Arial" charset="0"/>
              </a:rPr>
              <a:t>/20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40B5B41A-5F67-41E3-BC37-BAB66AA0291A}"/>
              </a:ext>
            </a:extLst>
          </p:cNvPr>
          <p:cNvSpPr/>
          <p:nvPr/>
        </p:nvSpPr>
        <p:spPr>
          <a:xfrm rot="18539269">
            <a:off x="8323715" y="4162327"/>
            <a:ext cx="90610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4/4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4A5F05E-F9C6-4B26-8754-976F676F55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976655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6F422BB9-6A7F-4BD2-9676-A6410BB10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solidFill>
                  <a:schemeClr val="accent2"/>
                </a:solidFill>
              </a:rPr>
              <a:t>Algoritmul</a:t>
            </a:r>
            <a:r>
              <a:rPr lang="en-US" dirty="0">
                <a:solidFill>
                  <a:schemeClr val="accent2"/>
                </a:solidFill>
              </a:rPr>
              <a:t> Ford-Fulkerson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2784EC8-90EF-4911-B596-D7A9F219B1FD}"/>
              </a:ext>
            </a:extLst>
          </p:cNvPr>
          <p:cNvSpPr/>
          <p:nvPr/>
        </p:nvSpPr>
        <p:spPr bwMode="auto">
          <a:xfrm>
            <a:off x="9085576" y="330617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dirty="0">
                <a:latin typeface="Arial" charset="0"/>
              </a:rPr>
              <a:t>t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309AEE6-D48D-45B6-A204-DFDAAC81B611}"/>
              </a:ext>
            </a:extLst>
          </p:cNvPr>
          <p:cNvSpPr/>
          <p:nvPr/>
        </p:nvSpPr>
        <p:spPr bwMode="auto">
          <a:xfrm>
            <a:off x="7300957" y="4870641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dirty="0">
                <a:latin typeface="Arial" charset="0"/>
              </a:rPr>
              <a:t>4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9486A59-3A13-43D7-AB65-E823DAF43242}"/>
              </a:ext>
            </a:extLst>
          </p:cNvPr>
          <p:cNvSpPr/>
          <p:nvPr/>
        </p:nvSpPr>
        <p:spPr bwMode="auto">
          <a:xfrm>
            <a:off x="3930226" y="481475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dirty="0">
                <a:latin typeface="Arial" charset="0"/>
              </a:rPr>
              <a:t>2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0BD98AC-79D0-4269-83B6-23C5B4783668}"/>
              </a:ext>
            </a:extLst>
          </p:cNvPr>
          <p:cNvSpPr/>
          <p:nvPr/>
        </p:nvSpPr>
        <p:spPr bwMode="auto">
          <a:xfrm>
            <a:off x="3930226" y="2100281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dirty="0">
                <a:latin typeface="Arial" charset="0"/>
              </a:rPr>
              <a:t>1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C2BB258-7F61-47F3-83FF-B2B79C5346B5}"/>
              </a:ext>
            </a:extLst>
          </p:cNvPr>
          <p:cNvSpPr/>
          <p:nvPr/>
        </p:nvSpPr>
        <p:spPr bwMode="auto">
          <a:xfrm>
            <a:off x="2191302" y="335336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dirty="0">
                <a:latin typeface="Arial" charset="0"/>
              </a:rPr>
              <a:t>s</a:t>
            </a:r>
            <a:endParaRPr lang="en-US" sz="2800" b="1" dirty="0">
              <a:latin typeface="Arial" charset="0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9C1B811-70F4-43BE-8227-71A98FD546F7}"/>
              </a:ext>
            </a:extLst>
          </p:cNvPr>
          <p:cNvCxnSpPr>
            <a:cxnSpLocks/>
            <a:stCxn id="16" idx="7"/>
            <a:endCxn id="15" idx="2"/>
          </p:cNvCxnSpPr>
          <p:nvPr/>
        </p:nvCxnSpPr>
        <p:spPr bwMode="auto">
          <a:xfrm flipV="1">
            <a:off x="2612712" y="2347137"/>
            <a:ext cx="1317514" cy="1078532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293B9C4-59B7-496F-8549-F8DD3AF9D3F4}"/>
              </a:ext>
            </a:extLst>
          </p:cNvPr>
          <p:cNvCxnSpPr>
            <a:cxnSpLocks/>
            <a:stCxn id="16" idx="5"/>
            <a:endCxn id="14" idx="2"/>
          </p:cNvCxnSpPr>
          <p:nvPr/>
        </p:nvCxnSpPr>
        <p:spPr bwMode="auto">
          <a:xfrm>
            <a:off x="2612712" y="3774777"/>
            <a:ext cx="1317514" cy="128683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2353525-5FF7-43E9-BA27-FA0B44A62FA6}"/>
              </a:ext>
            </a:extLst>
          </p:cNvPr>
          <p:cNvCxnSpPr>
            <a:cxnSpLocks/>
            <a:stCxn id="14" idx="0"/>
            <a:endCxn id="15" idx="4"/>
          </p:cNvCxnSpPr>
          <p:nvPr/>
        </p:nvCxnSpPr>
        <p:spPr bwMode="auto">
          <a:xfrm flipV="1">
            <a:off x="4177082" y="2593993"/>
            <a:ext cx="0" cy="222076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8B6149B4-5D23-4526-BE8A-86B06C5A75CE}"/>
              </a:ext>
            </a:extLst>
          </p:cNvPr>
          <p:cNvSpPr/>
          <p:nvPr/>
        </p:nvSpPr>
        <p:spPr bwMode="auto">
          <a:xfrm>
            <a:off x="7295740" y="213520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dirty="0">
                <a:latin typeface="Arial" charset="0"/>
              </a:rPr>
              <a:t>3</a:t>
            </a:r>
            <a:endParaRPr lang="en-US" sz="2800" b="1" dirty="0">
              <a:latin typeface="Arial" charset="0"/>
            </a:endParaRP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FDE1BEF-1612-41B6-8299-55E8EF2E397C}"/>
              </a:ext>
            </a:extLst>
          </p:cNvPr>
          <p:cNvCxnSpPr>
            <a:cxnSpLocks/>
            <a:stCxn id="14" idx="6"/>
            <a:endCxn id="13" idx="2"/>
          </p:cNvCxnSpPr>
          <p:nvPr/>
        </p:nvCxnSpPr>
        <p:spPr bwMode="auto">
          <a:xfrm>
            <a:off x="4423939" y="5061615"/>
            <a:ext cx="2877019" cy="5588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6" name="Rectangle 95">
            <a:extLst>
              <a:ext uri="{FF2B5EF4-FFF2-40B4-BE49-F238E27FC236}">
                <a16:creationId xmlns:a16="http://schemas.microsoft.com/office/drawing/2014/main" id="{782D31DA-5B9E-43A0-8DD6-37C0AF477AE6}"/>
              </a:ext>
            </a:extLst>
          </p:cNvPr>
          <p:cNvSpPr/>
          <p:nvPr/>
        </p:nvSpPr>
        <p:spPr>
          <a:xfrm rot="19198300">
            <a:off x="2572785" y="2341221"/>
            <a:ext cx="112222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8</a:t>
            </a:r>
            <a:r>
              <a:rPr lang="ro-RO" sz="2800" b="1" dirty="0">
                <a:latin typeface="Arial" charset="0"/>
              </a:rPr>
              <a:t>/16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8B663E60-A17F-48B6-8A6B-0DD11CD54235}"/>
              </a:ext>
            </a:extLst>
          </p:cNvPr>
          <p:cNvSpPr/>
          <p:nvPr/>
        </p:nvSpPr>
        <p:spPr>
          <a:xfrm rot="2603779">
            <a:off x="2701968" y="4425419"/>
            <a:ext cx="96293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4</a:t>
            </a:r>
            <a:r>
              <a:rPr lang="ro-RO" sz="2800" b="1" dirty="0">
                <a:latin typeface="Arial" charset="0"/>
              </a:rPr>
              <a:t>/13</a:t>
            </a:r>
            <a:endParaRPr lang="en-US" sz="2800" b="1" dirty="0">
              <a:latin typeface="Arial" charset="0"/>
            </a:endParaRPr>
          </a:p>
        </p:txBody>
      </p: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2D874728-0EF3-49B8-A62B-5D89CABCC7A5}"/>
              </a:ext>
            </a:extLst>
          </p:cNvPr>
          <p:cNvCxnSpPr>
            <a:cxnSpLocks/>
            <a:stCxn id="28" idx="2"/>
            <a:endCxn id="15" idx="6"/>
          </p:cNvCxnSpPr>
          <p:nvPr/>
        </p:nvCxnSpPr>
        <p:spPr bwMode="auto">
          <a:xfrm flipH="1" flipV="1">
            <a:off x="4423938" y="2347137"/>
            <a:ext cx="2871802" cy="34922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triangle" w="lg" len="lg"/>
            <a:tailEnd type="non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E65D7CFF-F4B8-478B-AD3A-06F73ADAFD36}"/>
              </a:ext>
            </a:extLst>
          </p:cNvPr>
          <p:cNvCxnSpPr>
            <a:cxnSpLocks/>
            <a:stCxn id="13" idx="0"/>
            <a:endCxn id="28" idx="4"/>
          </p:cNvCxnSpPr>
          <p:nvPr/>
        </p:nvCxnSpPr>
        <p:spPr bwMode="auto">
          <a:xfrm flipH="1" flipV="1">
            <a:off x="7542597" y="2628915"/>
            <a:ext cx="5217" cy="224172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59EC475D-249B-4072-B973-F150F60030B1}"/>
              </a:ext>
            </a:extLst>
          </p:cNvPr>
          <p:cNvCxnSpPr>
            <a:cxnSpLocks/>
            <a:stCxn id="11" idx="1"/>
            <a:endCxn id="28" idx="6"/>
          </p:cNvCxnSpPr>
          <p:nvPr/>
        </p:nvCxnSpPr>
        <p:spPr bwMode="auto">
          <a:xfrm flipH="1" flipV="1">
            <a:off x="7789452" y="2382060"/>
            <a:ext cx="1368426" cy="996417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triangle" w="lg" len="lg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32E46BE0-208D-4E82-B765-8E9E028BCD3F}"/>
              </a:ext>
            </a:extLst>
          </p:cNvPr>
          <p:cNvCxnSpPr>
            <a:cxnSpLocks/>
            <a:stCxn id="11" idx="3"/>
            <a:endCxn id="13" idx="6"/>
          </p:cNvCxnSpPr>
          <p:nvPr/>
        </p:nvCxnSpPr>
        <p:spPr bwMode="auto">
          <a:xfrm flipH="1">
            <a:off x="7794670" y="3727585"/>
            <a:ext cx="1363209" cy="138991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triangle" w="lg" len="lg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9" name="Rectangle 118">
            <a:extLst>
              <a:ext uri="{FF2B5EF4-FFF2-40B4-BE49-F238E27FC236}">
                <a16:creationId xmlns:a16="http://schemas.microsoft.com/office/drawing/2014/main" id="{118ECDE2-D71A-4D4F-8CE8-73CE417AA09A}"/>
              </a:ext>
            </a:extLst>
          </p:cNvPr>
          <p:cNvSpPr/>
          <p:nvPr/>
        </p:nvSpPr>
        <p:spPr>
          <a:xfrm rot="16200000">
            <a:off x="3538154" y="3338613"/>
            <a:ext cx="82776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0</a:t>
            </a:r>
            <a:r>
              <a:rPr lang="ro-RO" sz="2800" b="1" dirty="0">
                <a:latin typeface="Arial" charset="0"/>
              </a:rPr>
              <a:t>/4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F9DC27D2-6EE4-4016-8108-676F20C3980B}"/>
              </a:ext>
            </a:extLst>
          </p:cNvPr>
          <p:cNvSpPr/>
          <p:nvPr/>
        </p:nvSpPr>
        <p:spPr>
          <a:xfrm>
            <a:off x="5536162" y="1873593"/>
            <a:ext cx="126586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8</a:t>
            </a:r>
            <a:r>
              <a:rPr lang="ro-RO" sz="2800" b="1" dirty="0">
                <a:latin typeface="Arial" charset="0"/>
              </a:rPr>
              <a:t>/12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4091EC8F-0F91-49E4-B626-FB1ED56E8C6D}"/>
              </a:ext>
            </a:extLst>
          </p:cNvPr>
          <p:cNvSpPr/>
          <p:nvPr/>
        </p:nvSpPr>
        <p:spPr>
          <a:xfrm>
            <a:off x="5536161" y="5117497"/>
            <a:ext cx="114856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4/14</a:t>
            </a:r>
            <a:endParaRPr lang="en-US" sz="2800" b="1" dirty="0">
              <a:latin typeface="Arial" charset="0"/>
            </a:endParaRPr>
          </a:p>
        </p:txBody>
      </p: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19674528-51B1-4885-994C-01A7A19AB621}"/>
              </a:ext>
            </a:extLst>
          </p:cNvPr>
          <p:cNvCxnSpPr>
            <a:cxnSpLocks/>
            <a:stCxn id="14" idx="7"/>
            <a:endCxn id="28" idx="3"/>
          </p:cNvCxnSpPr>
          <p:nvPr/>
        </p:nvCxnSpPr>
        <p:spPr bwMode="auto">
          <a:xfrm flipV="1">
            <a:off x="4351636" y="2556613"/>
            <a:ext cx="3016406" cy="233044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triangle" w="lg" len="lg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5" name="Rectangle 124">
            <a:extLst>
              <a:ext uri="{FF2B5EF4-FFF2-40B4-BE49-F238E27FC236}">
                <a16:creationId xmlns:a16="http://schemas.microsoft.com/office/drawing/2014/main" id="{71278A83-E5AE-424C-BB68-1B5EBFDA6D7A}"/>
              </a:ext>
            </a:extLst>
          </p:cNvPr>
          <p:cNvSpPr/>
          <p:nvPr/>
        </p:nvSpPr>
        <p:spPr>
          <a:xfrm rot="19097822">
            <a:off x="5843523" y="3400593"/>
            <a:ext cx="87793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0</a:t>
            </a:r>
            <a:r>
              <a:rPr lang="ro-RO" sz="2800" b="1" dirty="0">
                <a:latin typeface="Arial" charset="0"/>
              </a:rPr>
              <a:t>/9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2C7AE07A-A21E-4F97-A233-EB526DE73AB5}"/>
              </a:ext>
            </a:extLst>
          </p:cNvPr>
          <p:cNvSpPr/>
          <p:nvPr/>
        </p:nvSpPr>
        <p:spPr>
          <a:xfrm rot="16200000">
            <a:off x="7385093" y="3370679"/>
            <a:ext cx="93693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0/7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F75BAE15-F7FF-4A23-8959-3E5727CA4149}"/>
              </a:ext>
            </a:extLst>
          </p:cNvPr>
          <p:cNvSpPr/>
          <p:nvPr/>
        </p:nvSpPr>
        <p:spPr>
          <a:xfrm rot="2328105">
            <a:off x="8265396" y="2524259"/>
            <a:ext cx="97696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8</a:t>
            </a:r>
            <a:r>
              <a:rPr lang="ro-RO" sz="2800" b="1" dirty="0">
                <a:latin typeface="Arial" charset="0"/>
              </a:rPr>
              <a:t>/20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40B5B41A-5F67-41E3-BC37-BAB66AA0291A}"/>
              </a:ext>
            </a:extLst>
          </p:cNvPr>
          <p:cNvSpPr/>
          <p:nvPr/>
        </p:nvSpPr>
        <p:spPr>
          <a:xfrm rot="18539269">
            <a:off x="8323715" y="4162327"/>
            <a:ext cx="90610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4/4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555DC78-23CB-4097-8973-2010B58273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278819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6F422BB9-6A7F-4BD2-9676-A6410BB10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solidFill>
                  <a:schemeClr val="accent2"/>
                </a:solidFill>
              </a:rPr>
              <a:t>Algoritmul</a:t>
            </a:r>
            <a:r>
              <a:rPr lang="en-US" dirty="0">
                <a:solidFill>
                  <a:schemeClr val="accent2"/>
                </a:solidFill>
              </a:rPr>
              <a:t> Ford-Fulkerson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2784EC8-90EF-4911-B596-D7A9F219B1FD}"/>
              </a:ext>
            </a:extLst>
          </p:cNvPr>
          <p:cNvSpPr/>
          <p:nvPr/>
        </p:nvSpPr>
        <p:spPr bwMode="auto">
          <a:xfrm>
            <a:off x="9085576" y="330617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dirty="0">
                <a:latin typeface="Arial" charset="0"/>
              </a:rPr>
              <a:t>t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309AEE6-D48D-45B6-A204-DFDAAC81B611}"/>
              </a:ext>
            </a:extLst>
          </p:cNvPr>
          <p:cNvSpPr/>
          <p:nvPr/>
        </p:nvSpPr>
        <p:spPr bwMode="auto">
          <a:xfrm>
            <a:off x="7300957" y="4870641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dirty="0">
                <a:latin typeface="Arial" charset="0"/>
              </a:rPr>
              <a:t>4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9486A59-3A13-43D7-AB65-E823DAF43242}"/>
              </a:ext>
            </a:extLst>
          </p:cNvPr>
          <p:cNvSpPr/>
          <p:nvPr/>
        </p:nvSpPr>
        <p:spPr bwMode="auto">
          <a:xfrm>
            <a:off x="3930226" y="481475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dirty="0">
                <a:latin typeface="Arial" charset="0"/>
              </a:rPr>
              <a:t>2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0BD98AC-79D0-4269-83B6-23C5B4783668}"/>
              </a:ext>
            </a:extLst>
          </p:cNvPr>
          <p:cNvSpPr/>
          <p:nvPr/>
        </p:nvSpPr>
        <p:spPr bwMode="auto">
          <a:xfrm>
            <a:off x="3930226" y="2100281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dirty="0">
                <a:latin typeface="Arial" charset="0"/>
              </a:rPr>
              <a:t>1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C2BB258-7F61-47F3-83FF-B2B79C5346B5}"/>
              </a:ext>
            </a:extLst>
          </p:cNvPr>
          <p:cNvSpPr/>
          <p:nvPr/>
        </p:nvSpPr>
        <p:spPr bwMode="auto">
          <a:xfrm>
            <a:off x="2191302" y="335336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dirty="0">
                <a:latin typeface="Arial" charset="0"/>
              </a:rPr>
              <a:t>s</a:t>
            </a:r>
            <a:endParaRPr lang="en-US" sz="2800" b="1" dirty="0">
              <a:latin typeface="Arial" charset="0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9C1B811-70F4-43BE-8227-71A98FD546F7}"/>
              </a:ext>
            </a:extLst>
          </p:cNvPr>
          <p:cNvCxnSpPr>
            <a:cxnSpLocks/>
            <a:stCxn id="16" idx="7"/>
            <a:endCxn id="15" idx="2"/>
          </p:cNvCxnSpPr>
          <p:nvPr/>
        </p:nvCxnSpPr>
        <p:spPr bwMode="auto">
          <a:xfrm flipV="1">
            <a:off x="2612712" y="2347137"/>
            <a:ext cx="1317514" cy="1078532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293B9C4-59B7-496F-8549-F8DD3AF9D3F4}"/>
              </a:ext>
            </a:extLst>
          </p:cNvPr>
          <p:cNvCxnSpPr>
            <a:cxnSpLocks/>
            <a:stCxn id="16" idx="5"/>
            <a:endCxn id="14" idx="2"/>
          </p:cNvCxnSpPr>
          <p:nvPr/>
        </p:nvCxnSpPr>
        <p:spPr bwMode="auto">
          <a:xfrm>
            <a:off x="2612712" y="3774777"/>
            <a:ext cx="1317514" cy="128683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2353525-5FF7-43E9-BA27-FA0B44A62FA6}"/>
              </a:ext>
            </a:extLst>
          </p:cNvPr>
          <p:cNvCxnSpPr>
            <a:cxnSpLocks/>
            <a:stCxn id="14" idx="0"/>
            <a:endCxn id="15" idx="4"/>
          </p:cNvCxnSpPr>
          <p:nvPr/>
        </p:nvCxnSpPr>
        <p:spPr bwMode="auto">
          <a:xfrm flipV="1">
            <a:off x="4177082" y="2593993"/>
            <a:ext cx="0" cy="222076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8B6149B4-5D23-4526-BE8A-86B06C5A75CE}"/>
              </a:ext>
            </a:extLst>
          </p:cNvPr>
          <p:cNvSpPr/>
          <p:nvPr/>
        </p:nvSpPr>
        <p:spPr bwMode="auto">
          <a:xfrm>
            <a:off x="7295740" y="213520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dirty="0">
                <a:latin typeface="Arial" charset="0"/>
              </a:rPr>
              <a:t>3</a:t>
            </a:r>
            <a:endParaRPr lang="en-US" sz="2800" b="1" dirty="0">
              <a:latin typeface="Arial" charset="0"/>
            </a:endParaRP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FDE1BEF-1612-41B6-8299-55E8EF2E397C}"/>
              </a:ext>
            </a:extLst>
          </p:cNvPr>
          <p:cNvCxnSpPr>
            <a:cxnSpLocks/>
            <a:stCxn id="14" idx="6"/>
            <a:endCxn id="13" idx="2"/>
          </p:cNvCxnSpPr>
          <p:nvPr/>
        </p:nvCxnSpPr>
        <p:spPr bwMode="auto">
          <a:xfrm>
            <a:off x="4423939" y="5061615"/>
            <a:ext cx="2877019" cy="5588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6" name="Rectangle 95">
            <a:extLst>
              <a:ext uri="{FF2B5EF4-FFF2-40B4-BE49-F238E27FC236}">
                <a16:creationId xmlns:a16="http://schemas.microsoft.com/office/drawing/2014/main" id="{782D31DA-5B9E-43A0-8DD6-37C0AF477AE6}"/>
              </a:ext>
            </a:extLst>
          </p:cNvPr>
          <p:cNvSpPr/>
          <p:nvPr/>
        </p:nvSpPr>
        <p:spPr>
          <a:xfrm rot="19198300">
            <a:off x="2572785" y="2341221"/>
            <a:ext cx="112222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12</a:t>
            </a:r>
            <a:r>
              <a:rPr lang="ro-RO" sz="2800" b="1" dirty="0">
                <a:latin typeface="Arial" charset="0"/>
              </a:rPr>
              <a:t>/16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8B663E60-A17F-48B6-8A6B-0DD11CD54235}"/>
              </a:ext>
            </a:extLst>
          </p:cNvPr>
          <p:cNvSpPr/>
          <p:nvPr/>
        </p:nvSpPr>
        <p:spPr>
          <a:xfrm rot="2603779">
            <a:off x="2701968" y="4425419"/>
            <a:ext cx="96293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4</a:t>
            </a:r>
            <a:r>
              <a:rPr lang="ro-RO" sz="2800" b="1" dirty="0">
                <a:latin typeface="Arial" charset="0"/>
              </a:rPr>
              <a:t>/13</a:t>
            </a:r>
            <a:endParaRPr lang="en-US" sz="2800" b="1" dirty="0">
              <a:latin typeface="Arial" charset="0"/>
            </a:endParaRPr>
          </a:p>
        </p:txBody>
      </p: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2D874728-0EF3-49B8-A62B-5D89CABCC7A5}"/>
              </a:ext>
            </a:extLst>
          </p:cNvPr>
          <p:cNvCxnSpPr>
            <a:cxnSpLocks/>
            <a:stCxn id="28" idx="2"/>
            <a:endCxn id="15" idx="6"/>
          </p:cNvCxnSpPr>
          <p:nvPr/>
        </p:nvCxnSpPr>
        <p:spPr bwMode="auto">
          <a:xfrm flipH="1" flipV="1">
            <a:off x="4423938" y="2347137"/>
            <a:ext cx="2871802" cy="34922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triangle" w="lg" len="lg"/>
            <a:tailEnd type="non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E65D7CFF-F4B8-478B-AD3A-06F73ADAFD36}"/>
              </a:ext>
            </a:extLst>
          </p:cNvPr>
          <p:cNvCxnSpPr>
            <a:cxnSpLocks/>
            <a:stCxn id="13" idx="0"/>
            <a:endCxn id="28" idx="4"/>
          </p:cNvCxnSpPr>
          <p:nvPr/>
        </p:nvCxnSpPr>
        <p:spPr bwMode="auto">
          <a:xfrm flipH="1" flipV="1">
            <a:off x="7542597" y="2628915"/>
            <a:ext cx="5217" cy="224172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59EC475D-249B-4072-B973-F150F60030B1}"/>
              </a:ext>
            </a:extLst>
          </p:cNvPr>
          <p:cNvCxnSpPr>
            <a:cxnSpLocks/>
            <a:stCxn id="11" idx="1"/>
            <a:endCxn id="28" idx="6"/>
          </p:cNvCxnSpPr>
          <p:nvPr/>
        </p:nvCxnSpPr>
        <p:spPr bwMode="auto">
          <a:xfrm flipH="1" flipV="1">
            <a:off x="7789452" y="2382060"/>
            <a:ext cx="1368426" cy="996417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triangle" w="lg" len="lg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32E46BE0-208D-4E82-B765-8E9E028BCD3F}"/>
              </a:ext>
            </a:extLst>
          </p:cNvPr>
          <p:cNvCxnSpPr>
            <a:cxnSpLocks/>
            <a:stCxn id="11" idx="3"/>
            <a:endCxn id="13" idx="6"/>
          </p:cNvCxnSpPr>
          <p:nvPr/>
        </p:nvCxnSpPr>
        <p:spPr bwMode="auto">
          <a:xfrm flipH="1">
            <a:off x="7794670" y="3727585"/>
            <a:ext cx="1363209" cy="138991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triangle" w="lg" len="lg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9" name="Rectangle 118">
            <a:extLst>
              <a:ext uri="{FF2B5EF4-FFF2-40B4-BE49-F238E27FC236}">
                <a16:creationId xmlns:a16="http://schemas.microsoft.com/office/drawing/2014/main" id="{118ECDE2-D71A-4D4F-8CE8-73CE417AA09A}"/>
              </a:ext>
            </a:extLst>
          </p:cNvPr>
          <p:cNvSpPr/>
          <p:nvPr/>
        </p:nvSpPr>
        <p:spPr>
          <a:xfrm rot="16200000">
            <a:off x="3538154" y="3338613"/>
            <a:ext cx="82776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0</a:t>
            </a:r>
            <a:r>
              <a:rPr lang="ro-RO" sz="2800" b="1" dirty="0">
                <a:latin typeface="Arial" charset="0"/>
              </a:rPr>
              <a:t>/4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F9DC27D2-6EE4-4016-8108-676F20C3980B}"/>
              </a:ext>
            </a:extLst>
          </p:cNvPr>
          <p:cNvSpPr/>
          <p:nvPr/>
        </p:nvSpPr>
        <p:spPr>
          <a:xfrm>
            <a:off x="5536162" y="1873593"/>
            <a:ext cx="126586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12</a:t>
            </a:r>
            <a:r>
              <a:rPr lang="ro-RO" sz="2800" b="1" dirty="0">
                <a:latin typeface="Arial" charset="0"/>
              </a:rPr>
              <a:t>/12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4091EC8F-0F91-49E4-B626-FB1ED56E8C6D}"/>
              </a:ext>
            </a:extLst>
          </p:cNvPr>
          <p:cNvSpPr/>
          <p:nvPr/>
        </p:nvSpPr>
        <p:spPr>
          <a:xfrm>
            <a:off x="5536161" y="5117497"/>
            <a:ext cx="114856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4/14</a:t>
            </a:r>
            <a:endParaRPr lang="en-US" sz="2800" b="1" dirty="0">
              <a:latin typeface="Arial" charset="0"/>
            </a:endParaRPr>
          </a:p>
        </p:txBody>
      </p: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19674528-51B1-4885-994C-01A7A19AB621}"/>
              </a:ext>
            </a:extLst>
          </p:cNvPr>
          <p:cNvCxnSpPr>
            <a:cxnSpLocks/>
            <a:stCxn id="14" idx="7"/>
            <a:endCxn id="28" idx="3"/>
          </p:cNvCxnSpPr>
          <p:nvPr/>
        </p:nvCxnSpPr>
        <p:spPr bwMode="auto">
          <a:xfrm flipV="1">
            <a:off x="4351636" y="2556613"/>
            <a:ext cx="3016406" cy="233044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triangle" w="lg" len="lg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5" name="Rectangle 124">
            <a:extLst>
              <a:ext uri="{FF2B5EF4-FFF2-40B4-BE49-F238E27FC236}">
                <a16:creationId xmlns:a16="http://schemas.microsoft.com/office/drawing/2014/main" id="{71278A83-E5AE-424C-BB68-1B5EBFDA6D7A}"/>
              </a:ext>
            </a:extLst>
          </p:cNvPr>
          <p:cNvSpPr/>
          <p:nvPr/>
        </p:nvSpPr>
        <p:spPr>
          <a:xfrm rot="19097822">
            <a:off x="5843523" y="3400593"/>
            <a:ext cx="87793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0</a:t>
            </a:r>
            <a:r>
              <a:rPr lang="ro-RO" sz="2800" b="1" dirty="0">
                <a:latin typeface="Arial" charset="0"/>
              </a:rPr>
              <a:t>/9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2C7AE07A-A21E-4F97-A233-EB526DE73AB5}"/>
              </a:ext>
            </a:extLst>
          </p:cNvPr>
          <p:cNvSpPr/>
          <p:nvPr/>
        </p:nvSpPr>
        <p:spPr>
          <a:xfrm rot="16200000">
            <a:off x="7385093" y="3370679"/>
            <a:ext cx="93693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0/7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F75BAE15-F7FF-4A23-8959-3E5727CA4149}"/>
              </a:ext>
            </a:extLst>
          </p:cNvPr>
          <p:cNvSpPr/>
          <p:nvPr/>
        </p:nvSpPr>
        <p:spPr>
          <a:xfrm rot="2328105">
            <a:off x="8115938" y="2471624"/>
            <a:ext cx="114496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12</a:t>
            </a:r>
            <a:r>
              <a:rPr lang="ro-RO" sz="2800" b="1" dirty="0">
                <a:latin typeface="Arial" charset="0"/>
              </a:rPr>
              <a:t>/20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40B5B41A-5F67-41E3-BC37-BAB66AA0291A}"/>
              </a:ext>
            </a:extLst>
          </p:cNvPr>
          <p:cNvSpPr/>
          <p:nvPr/>
        </p:nvSpPr>
        <p:spPr>
          <a:xfrm rot="18539269">
            <a:off x="8323715" y="4162327"/>
            <a:ext cx="90610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4/4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5A3B439-8C97-4C34-82EB-51EB564219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86389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6F422BB9-6A7F-4BD2-9676-A6410BB10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solidFill>
                  <a:schemeClr val="accent2"/>
                </a:solidFill>
              </a:rPr>
              <a:t>Algoritmul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lui</a:t>
            </a:r>
            <a:r>
              <a:rPr lang="en-US" dirty="0">
                <a:solidFill>
                  <a:schemeClr val="accent2"/>
                </a:solidFill>
              </a:rPr>
              <a:t> Kruskal</a:t>
            </a:r>
            <a:r>
              <a:rPr lang="ro-RO" dirty="0">
                <a:solidFill>
                  <a:schemeClr val="accent2"/>
                </a:solidFill>
              </a:rPr>
              <a:t> (1956)</a:t>
            </a:r>
            <a:endParaRPr lang="en-US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8ADF29BA-27BE-45E5-9EC9-91A53CFEC1FC}"/>
                  </a:ext>
                </a:extLst>
              </p:cNvPr>
              <p:cNvSpPr/>
              <p:nvPr/>
            </p:nvSpPr>
            <p:spPr>
              <a:xfrm>
                <a:off x="1925411" y="1166844"/>
                <a:ext cx="8633732" cy="489364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tree Kruskal(G) {</a:t>
                </a:r>
              </a:p>
              <a:p>
                <a:r>
                  <a:rPr lang="en-US" sz="24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   sort(G.E); </a:t>
                </a:r>
                <a:r>
                  <a:rPr lang="en-US" sz="2400" dirty="0">
                    <a:solidFill>
                      <a:srgbClr val="008000"/>
                    </a:solidFill>
                    <a:latin typeface="Consolas" panose="020B0609020204030204" pitchFamily="49" charset="0"/>
                  </a:rPr>
                  <a:t>// sort by weight</a:t>
                </a:r>
                <a:endParaRPr lang="en-US" sz="2400" dirty="0">
                  <a:solidFill>
                    <a:srgbClr val="000000"/>
                  </a:solidFill>
                  <a:latin typeface="Consolas" panose="020B0609020204030204" pitchFamily="49" charset="0"/>
                </a:endParaRPr>
              </a:p>
              <a:p>
                <a:r>
                  <a:rPr lang="en-US" sz="24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   A = {};</a:t>
                </a:r>
              </a:p>
              <a:p>
                <a:r>
                  <a:rPr lang="en-US" sz="24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   </a:t>
                </a:r>
                <a:r>
                  <a:rPr lang="en-US" sz="2400" dirty="0">
                    <a:solidFill>
                      <a:srgbClr val="0000FF"/>
                    </a:solidFill>
                    <a:latin typeface="Consolas" panose="020B0609020204030204" pitchFamily="49" charset="0"/>
                  </a:rPr>
                  <a:t>for</a:t>
                </a:r>
                <a:r>
                  <a:rPr lang="en-US" sz="24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en-US" sz="2400" dirty="0">
                    <a:solidFill>
                      <a:srgbClr val="0000FF"/>
                    </a:solidFill>
                    <a:latin typeface="Consolas" panose="020B0609020204030204" pitchFamily="49" charset="0"/>
                  </a:rPr>
                  <a:t>each</a:t>
                </a:r>
                <a:r>
                  <a:rPr lang="en-US" sz="24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(</a:t>
                </a:r>
                <a:r>
                  <a:rPr lang="en-US" sz="2400" dirty="0">
                    <a:solidFill>
                      <a:srgbClr val="2B91AF"/>
                    </a:solidFill>
                    <a:latin typeface="Consolas" panose="020B0609020204030204" pitchFamily="49" charset="0"/>
                  </a:rPr>
                  <a:t>node</a:t>
                </a:r>
                <a:r>
                  <a:rPr lang="en-US" sz="24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in G.V)</a:t>
                </a:r>
              </a:p>
              <a:p>
                <a:r>
                  <a:rPr lang="en-US" sz="24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       </a:t>
                </a:r>
                <a:r>
                  <a:rPr lang="en-US" sz="2400" dirty="0" err="1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Make_set</a:t>
                </a:r>
                <a:r>
                  <a:rPr lang="en-US" sz="24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(</a:t>
                </a:r>
                <a:r>
                  <a:rPr lang="en-US" sz="2400" dirty="0">
                    <a:solidFill>
                      <a:srgbClr val="2B91AF"/>
                    </a:solidFill>
                    <a:latin typeface="Consolas" panose="020B0609020204030204" pitchFamily="49" charset="0"/>
                  </a:rPr>
                  <a:t>node</a:t>
                </a:r>
                <a:r>
                  <a:rPr lang="en-US" sz="24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);</a:t>
                </a:r>
              </a:p>
              <a:p>
                <a:r>
                  <a:rPr lang="en-US" sz="24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   </a:t>
                </a:r>
                <a:r>
                  <a:rPr lang="en-US" sz="2400" dirty="0">
                    <a:solidFill>
                      <a:srgbClr val="0000FF"/>
                    </a:solidFill>
                    <a:latin typeface="Consolas" panose="020B0609020204030204" pitchFamily="49" charset="0"/>
                  </a:rPr>
                  <a:t>for</a:t>
                </a:r>
                <a:r>
                  <a:rPr lang="en-US" sz="24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en-US" sz="2400" dirty="0">
                    <a:solidFill>
                      <a:srgbClr val="0000FF"/>
                    </a:solidFill>
                    <a:latin typeface="Consolas" panose="020B0609020204030204" pitchFamily="49" charset="0"/>
                  </a:rPr>
                  <a:t>each</a:t>
                </a:r>
                <a:r>
                  <a:rPr lang="en-US" sz="24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((u, v) </a:t>
                </a:r>
                <a:r>
                  <a:rPr lang="en-US" sz="2400" dirty="0">
                    <a:solidFill>
                      <a:srgbClr val="0000FF"/>
                    </a:solidFill>
                    <a:latin typeface="Consolas" panose="020B0609020204030204" pitchFamily="49" charset="0"/>
                  </a:rPr>
                  <a:t>in</a:t>
                </a:r>
                <a:r>
                  <a:rPr lang="en-US" sz="24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G.E) {</a:t>
                </a:r>
              </a:p>
              <a:p>
                <a:r>
                  <a:rPr lang="en-US" sz="24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       </a:t>
                </a:r>
                <a:r>
                  <a:rPr lang="en-US" sz="2400" dirty="0">
                    <a:solidFill>
                      <a:srgbClr val="0000FF"/>
                    </a:solidFill>
                    <a:latin typeface="Consolas" panose="020B0609020204030204" pitchFamily="49" charset="0"/>
                  </a:rPr>
                  <a:t>if</a:t>
                </a:r>
                <a:r>
                  <a:rPr lang="en-US" sz="24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(</a:t>
                </a:r>
                <a:r>
                  <a:rPr lang="en-US" sz="2400" dirty="0" err="1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Find_set</a:t>
                </a:r>
                <a:r>
                  <a:rPr lang="en-US" sz="24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(u) != </a:t>
                </a:r>
                <a:r>
                  <a:rPr lang="en-US" sz="2400" dirty="0" err="1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Find_set</a:t>
                </a:r>
                <a:r>
                  <a:rPr lang="en-US" sz="24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(v)) {</a:t>
                </a:r>
              </a:p>
              <a:p>
                <a:r>
                  <a:rPr lang="en-US" sz="24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           A = A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</m:oMath>
                </a14:m>
                <a:r>
                  <a:rPr lang="en-US" sz="24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{(u, v)};</a:t>
                </a:r>
              </a:p>
              <a:p>
                <a:r>
                  <a:rPr lang="en-US" sz="24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           Union(</a:t>
                </a:r>
                <a:r>
                  <a:rPr lang="en-US" sz="2400" dirty="0" err="1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Find_set</a:t>
                </a:r>
                <a:r>
                  <a:rPr lang="en-US" sz="24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(u), </a:t>
                </a:r>
                <a:r>
                  <a:rPr lang="en-US" sz="2400" dirty="0" err="1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Find_set</a:t>
                </a:r>
                <a:r>
                  <a:rPr lang="en-US" sz="24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(v));</a:t>
                </a:r>
              </a:p>
              <a:p>
                <a:r>
                  <a:rPr lang="en-US" sz="24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       }</a:t>
                </a:r>
              </a:p>
              <a:p>
                <a:r>
                  <a:rPr lang="en-US" sz="24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   }</a:t>
                </a:r>
              </a:p>
              <a:p>
                <a:r>
                  <a:rPr lang="en-US" sz="24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   </a:t>
                </a:r>
                <a:r>
                  <a:rPr lang="en-US" sz="2400" dirty="0">
                    <a:solidFill>
                      <a:srgbClr val="0000FF"/>
                    </a:solidFill>
                    <a:latin typeface="Consolas" panose="020B0609020204030204" pitchFamily="49" charset="0"/>
                  </a:rPr>
                  <a:t>return</a:t>
                </a:r>
                <a:r>
                  <a:rPr lang="en-US" sz="24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A;</a:t>
                </a:r>
              </a:p>
              <a:p>
                <a:r>
                  <a:rPr lang="en-US" sz="24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}</a:t>
                </a:r>
                <a:endParaRPr lang="en-US" sz="2400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8ADF29BA-27BE-45E5-9EC9-91A53CFEC1F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5411" y="1166844"/>
                <a:ext cx="8633732" cy="4893647"/>
              </a:xfrm>
              <a:prstGeom prst="rect">
                <a:avLst/>
              </a:prstGeom>
              <a:blipFill>
                <a:blip r:embed="rId2"/>
                <a:stretch>
                  <a:fillRect l="-1130" t="-996" b="-1868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6CC44F-1E54-4CFC-B9F7-0097BB2026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pic>
        <p:nvPicPr>
          <p:cNvPr id="4" name="Picture 3" descr="A person wearing glasses&#10;&#10;Description automatically generated with low confidence">
            <a:extLst>
              <a:ext uri="{FF2B5EF4-FFF2-40B4-BE49-F238E27FC236}">
                <a16:creationId xmlns:a16="http://schemas.microsoft.com/office/drawing/2014/main" id="{A5F785D4-AC57-4D86-9767-EEC35ED50C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9408" y="1093786"/>
            <a:ext cx="2342873" cy="2949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37487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6F422BB9-6A7F-4BD2-9676-A6410BB10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solidFill>
                  <a:schemeClr val="accent2"/>
                </a:solidFill>
              </a:rPr>
              <a:t>Algoritmul</a:t>
            </a:r>
            <a:r>
              <a:rPr lang="en-US" dirty="0">
                <a:solidFill>
                  <a:schemeClr val="accent2"/>
                </a:solidFill>
              </a:rPr>
              <a:t> Ford-Fulkerson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2784EC8-90EF-4911-B596-D7A9F219B1FD}"/>
              </a:ext>
            </a:extLst>
          </p:cNvPr>
          <p:cNvSpPr/>
          <p:nvPr/>
        </p:nvSpPr>
        <p:spPr bwMode="auto">
          <a:xfrm>
            <a:off x="9085576" y="330617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dirty="0">
                <a:latin typeface="Arial" charset="0"/>
              </a:rPr>
              <a:t>t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309AEE6-D48D-45B6-A204-DFDAAC81B611}"/>
              </a:ext>
            </a:extLst>
          </p:cNvPr>
          <p:cNvSpPr/>
          <p:nvPr/>
        </p:nvSpPr>
        <p:spPr bwMode="auto">
          <a:xfrm>
            <a:off x="7300957" y="4870641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dirty="0">
                <a:latin typeface="Arial" charset="0"/>
              </a:rPr>
              <a:t>4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9486A59-3A13-43D7-AB65-E823DAF43242}"/>
              </a:ext>
            </a:extLst>
          </p:cNvPr>
          <p:cNvSpPr/>
          <p:nvPr/>
        </p:nvSpPr>
        <p:spPr bwMode="auto">
          <a:xfrm>
            <a:off x="3930226" y="481475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dirty="0">
                <a:latin typeface="Arial" charset="0"/>
              </a:rPr>
              <a:t>2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0BD98AC-79D0-4269-83B6-23C5B4783668}"/>
              </a:ext>
            </a:extLst>
          </p:cNvPr>
          <p:cNvSpPr/>
          <p:nvPr/>
        </p:nvSpPr>
        <p:spPr bwMode="auto">
          <a:xfrm>
            <a:off x="3930226" y="2100281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dirty="0">
                <a:latin typeface="Arial" charset="0"/>
              </a:rPr>
              <a:t>1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C2BB258-7F61-47F3-83FF-B2B79C5346B5}"/>
              </a:ext>
            </a:extLst>
          </p:cNvPr>
          <p:cNvSpPr/>
          <p:nvPr/>
        </p:nvSpPr>
        <p:spPr bwMode="auto">
          <a:xfrm>
            <a:off x="2191302" y="335336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dirty="0">
                <a:latin typeface="Arial" charset="0"/>
              </a:rPr>
              <a:t>s</a:t>
            </a:r>
            <a:endParaRPr lang="en-US" sz="2800" b="1" dirty="0">
              <a:latin typeface="Arial" charset="0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9C1B811-70F4-43BE-8227-71A98FD546F7}"/>
              </a:ext>
            </a:extLst>
          </p:cNvPr>
          <p:cNvCxnSpPr>
            <a:cxnSpLocks/>
            <a:stCxn id="16" idx="7"/>
            <a:endCxn id="15" idx="2"/>
          </p:cNvCxnSpPr>
          <p:nvPr/>
        </p:nvCxnSpPr>
        <p:spPr bwMode="auto">
          <a:xfrm flipV="1">
            <a:off x="2612712" y="2347137"/>
            <a:ext cx="1317514" cy="107853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293B9C4-59B7-496F-8549-F8DD3AF9D3F4}"/>
              </a:ext>
            </a:extLst>
          </p:cNvPr>
          <p:cNvCxnSpPr>
            <a:cxnSpLocks/>
            <a:stCxn id="16" idx="5"/>
            <a:endCxn id="14" idx="2"/>
          </p:cNvCxnSpPr>
          <p:nvPr/>
        </p:nvCxnSpPr>
        <p:spPr bwMode="auto">
          <a:xfrm>
            <a:off x="2612712" y="3774777"/>
            <a:ext cx="1317514" cy="128683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2353525-5FF7-43E9-BA27-FA0B44A62FA6}"/>
              </a:ext>
            </a:extLst>
          </p:cNvPr>
          <p:cNvCxnSpPr>
            <a:cxnSpLocks/>
            <a:stCxn id="14" idx="0"/>
            <a:endCxn id="15" idx="4"/>
          </p:cNvCxnSpPr>
          <p:nvPr/>
        </p:nvCxnSpPr>
        <p:spPr bwMode="auto">
          <a:xfrm flipV="1">
            <a:off x="4177082" y="2593993"/>
            <a:ext cx="0" cy="222076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8B6149B4-5D23-4526-BE8A-86B06C5A75CE}"/>
              </a:ext>
            </a:extLst>
          </p:cNvPr>
          <p:cNvSpPr/>
          <p:nvPr/>
        </p:nvSpPr>
        <p:spPr bwMode="auto">
          <a:xfrm>
            <a:off x="7295740" y="213520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dirty="0">
                <a:latin typeface="Arial" charset="0"/>
              </a:rPr>
              <a:t>3</a:t>
            </a:r>
            <a:endParaRPr lang="en-US" sz="2800" b="1" dirty="0">
              <a:latin typeface="Arial" charset="0"/>
            </a:endParaRP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FDE1BEF-1612-41B6-8299-55E8EF2E397C}"/>
              </a:ext>
            </a:extLst>
          </p:cNvPr>
          <p:cNvCxnSpPr>
            <a:cxnSpLocks/>
            <a:stCxn id="14" idx="6"/>
            <a:endCxn id="13" idx="2"/>
          </p:cNvCxnSpPr>
          <p:nvPr/>
        </p:nvCxnSpPr>
        <p:spPr bwMode="auto">
          <a:xfrm>
            <a:off x="4423939" y="5061615"/>
            <a:ext cx="2877019" cy="5588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6" name="Rectangle 95">
            <a:extLst>
              <a:ext uri="{FF2B5EF4-FFF2-40B4-BE49-F238E27FC236}">
                <a16:creationId xmlns:a16="http://schemas.microsoft.com/office/drawing/2014/main" id="{782D31DA-5B9E-43A0-8DD6-37C0AF477AE6}"/>
              </a:ext>
            </a:extLst>
          </p:cNvPr>
          <p:cNvSpPr/>
          <p:nvPr/>
        </p:nvSpPr>
        <p:spPr>
          <a:xfrm rot="19198300">
            <a:off x="2572785" y="2341221"/>
            <a:ext cx="112222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12</a:t>
            </a:r>
            <a:r>
              <a:rPr lang="ro-RO" sz="2800" b="1" dirty="0">
                <a:latin typeface="Arial" charset="0"/>
              </a:rPr>
              <a:t>/16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8B663E60-A17F-48B6-8A6B-0DD11CD54235}"/>
              </a:ext>
            </a:extLst>
          </p:cNvPr>
          <p:cNvSpPr/>
          <p:nvPr/>
        </p:nvSpPr>
        <p:spPr>
          <a:xfrm rot="2603779">
            <a:off x="2701968" y="4425419"/>
            <a:ext cx="96293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4</a:t>
            </a:r>
            <a:r>
              <a:rPr lang="ro-RO" sz="2800" b="1" dirty="0">
                <a:latin typeface="Arial" charset="0"/>
              </a:rPr>
              <a:t>/13</a:t>
            </a:r>
            <a:endParaRPr lang="en-US" sz="2800" b="1" dirty="0">
              <a:latin typeface="Arial" charset="0"/>
            </a:endParaRPr>
          </a:p>
        </p:txBody>
      </p: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2D874728-0EF3-49B8-A62B-5D89CABCC7A5}"/>
              </a:ext>
            </a:extLst>
          </p:cNvPr>
          <p:cNvCxnSpPr>
            <a:cxnSpLocks/>
            <a:stCxn id="28" idx="2"/>
            <a:endCxn id="15" idx="6"/>
          </p:cNvCxnSpPr>
          <p:nvPr/>
        </p:nvCxnSpPr>
        <p:spPr bwMode="auto">
          <a:xfrm flipH="1" flipV="1">
            <a:off x="4423938" y="2347137"/>
            <a:ext cx="2871802" cy="3492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lg" len="lg"/>
            <a:tailEnd type="non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E65D7CFF-F4B8-478B-AD3A-06F73ADAFD36}"/>
              </a:ext>
            </a:extLst>
          </p:cNvPr>
          <p:cNvCxnSpPr>
            <a:cxnSpLocks/>
            <a:stCxn id="13" idx="0"/>
            <a:endCxn id="28" idx="4"/>
          </p:cNvCxnSpPr>
          <p:nvPr/>
        </p:nvCxnSpPr>
        <p:spPr bwMode="auto">
          <a:xfrm flipH="1" flipV="1">
            <a:off x="7542597" y="2628915"/>
            <a:ext cx="5217" cy="224172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59EC475D-249B-4072-B973-F150F60030B1}"/>
              </a:ext>
            </a:extLst>
          </p:cNvPr>
          <p:cNvCxnSpPr>
            <a:cxnSpLocks/>
            <a:stCxn id="11" idx="1"/>
            <a:endCxn id="28" idx="6"/>
          </p:cNvCxnSpPr>
          <p:nvPr/>
        </p:nvCxnSpPr>
        <p:spPr bwMode="auto">
          <a:xfrm flipH="1" flipV="1">
            <a:off x="7789452" y="2382060"/>
            <a:ext cx="1368426" cy="99641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lg" len="lg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32E46BE0-208D-4E82-B765-8E9E028BCD3F}"/>
              </a:ext>
            </a:extLst>
          </p:cNvPr>
          <p:cNvCxnSpPr>
            <a:cxnSpLocks/>
            <a:stCxn id="11" idx="3"/>
            <a:endCxn id="13" idx="6"/>
          </p:cNvCxnSpPr>
          <p:nvPr/>
        </p:nvCxnSpPr>
        <p:spPr bwMode="auto">
          <a:xfrm flipH="1">
            <a:off x="7794670" y="3727585"/>
            <a:ext cx="1363209" cy="138991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lg" len="lg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9" name="Rectangle 118">
            <a:extLst>
              <a:ext uri="{FF2B5EF4-FFF2-40B4-BE49-F238E27FC236}">
                <a16:creationId xmlns:a16="http://schemas.microsoft.com/office/drawing/2014/main" id="{118ECDE2-D71A-4D4F-8CE8-73CE417AA09A}"/>
              </a:ext>
            </a:extLst>
          </p:cNvPr>
          <p:cNvSpPr/>
          <p:nvPr/>
        </p:nvSpPr>
        <p:spPr>
          <a:xfrm rot="16200000">
            <a:off x="3538154" y="3338613"/>
            <a:ext cx="82776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0</a:t>
            </a:r>
            <a:r>
              <a:rPr lang="ro-RO" sz="2800" b="1" dirty="0">
                <a:latin typeface="Arial" charset="0"/>
              </a:rPr>
              <a:t>/4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F9DC27D2-6EE4-4016-8108-676F20C3980B}"/>
              </a:ext>
            </a:extLst>
          </p:cNvPr>
          <p:cNvSpPr/>
          <p:nvPr/>
        </p:nvSpPr>
        <p:spPr>
          <a:xfrm>
            <a:off x="5536162" y="1873593"/>
            <a:ext cx="126586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12</a:t>
            </a:r>
            <a:r>
              <a:rPr lang="ro-RO" sz="2800" b="1" dirty="0">
                <a:latin typeface="Arial" charset="0"/>
              </a:rPr>
              <a:t>/12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4091EC8F-0F91-49E4-B626-FB1ED56E8C6D}"/>
              </a:ext>
            </a:extLst>
          </p:cNvPr>
          <p:cNvSpPr/>
          <p:nvPr/>
        </p:nvSpPr>
        <p:spPr>
          <a:xfrm>
            <a:off x="5536161" y="5117497"/>
            <a:ext cx="114856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4/14</a:t>
            </a:r>
            <a:endParaRPr lang="en-US" sz="2800" b="1" dirty="0">
              <a:latin typeface="Arial" charset="0"/>
            </a:endParaRPr>
          </a:p>
        </p:txBody>
      </p: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19674528-51B1-4885-994C-01A7A19AB621}"/>
              </a:ext>
            </a:extLst>
          </p:cNvPr>
          <p:cNvCxnSpPr>
            <a:cxnSpLocks/>
            <a:stCxn id="14" idx="7"/>
            <a:endCxn id="28" idx="3"/>
          </p:cNvCxnSpPr>
          <p:nvPr/>
        </p:nvCxnSpPr>
        <p:spPr bwMode="auto">
          <a:xfrm flipV="1">
            <a:off x="4351636" y="2556613"/>
            <a:ext cx="3016406" cy="233044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lg" len="lg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5" name="Rectangle 124">
            <a:extLst>
              <a:ext uri="{FF2B5EF4-FFF2-40B4-BE49-F238E27FC236}">
                <a16:creationId xmlns:a16="http://schemas.microsoft.com/office/drawing/2014/main" id="{71278A83-E5AE-424C-BB68-1B5EBFDA6D7A}"/>
              </a:ext>
            </a:extLst>
          </p:cNvPr>
          <p:cNvSpPr/>
          <p:nvPr/>
        </p:nvSpPr>
        <p:spPr>
          <a:xfrm rot="19097822">
            <a:off x="5843523" y="3400593"/>
            <a:ext cx="87793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0</a:t>
            </a:r>
            <a:r>
              <a:rPr lang="ro-RO" sz="2800" b="1" dirty="0">
                <a:latin typeface="Arial" charset="0"/>
              </a:rPr>
              <a:t>/9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2C7AE07A-A21E-4F97-A233-EB526DE73AB5}"/>
              </a:ext>
            </a:extLst>
          </p:cNvPr>
          <p:cNvSpPr/>
          <p:nvPr/>
        </p:nvSpPr>
        <p:spPr>
          <a:xfrm rot="16200000">
            <a:off x="7385093" y="3370679"/>
            <a:ext cx="93693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0/7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F75BAE15-F7FF-4A23-8959-3E5727CA4149}"/>
              </a:ext>
            </a:extLst>
          </p:cNvPr>
          <p:cNvSpPr/>
          <p:nvPr/>
        </p:nvSpPr>
        <p:spPr>
          <a:xfrm rot="2328105">
            <a:off x="8115938" y="2471624"/>
            <a:ext cx="114496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12</a:t>
            </a:r>
            <a:r>
              <a:rPr lang="ro-RO" sz="2800" b="1" dirty="0">
                <a:latin typeface="Arial" charset="0"/>
              </a:rPr>
              <a:t>/20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40B5B41A-5F67-41E3-BC37-BAB66AA0291A}"/>
              </a:ext>
            </a:extLst>
          </p:cNvPr>
          <p:cNvSpPr/>
          <p:nvPr/>
        </p:nvSpPr>
        <p:spPr>
          <a:xfrm rot="18539269">
            <a:off x="8323715" y="4162327"/>
            <a:ext cx="90610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4/4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85D476D-D27B-4919-97B1-4CA3EBDF1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237698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6F422BB9-6A7F-4BD2-9676-A6410BB10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solidFill>
                  <a:schemeClr val="accent2"/>
                </a:solidFill>
              </a:rPr>
              <a:t>Algoritmul</a:t>
            </a:r>
            <a:r>
              <a:rPr lang="en-US" dirty="0">
                <a:solidFill>
                  <a:schemeClr val="accent2"/>
                </a:solidFill>
              </a:rPr>
              <a:t> Ford-Fulkerson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2784EC8-90EF-4911-B596-D7A9F219B1FD}"/>
              </a:ext>
            </a:extLst>
          </p:cNvPr>
          <p:cNvSpPr/>
          <p:nvPr/>
        </p:nvSpPr>
        <p:spPr bwMode="auto">
          <a:xfrm>
            <a:off x="9085576" y="330617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dirty="0">
                <a:latin typeface="Arial" charset="0"/>
              </a:rPr>
              <a:t>t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309AEE6-D48D-45B6-A204-DFDAAC81B611}"/>
              </a:ext>
            </a:extLst>
          </p:cNvPr>
          <p:cNvSpPr/>
          <p:nvPr/>
        </p:nvSpPr>
        <p:spPr bwMode="auto">
          <a:xfrm>
            <a:off x="7300957" y="4870641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dirty="0">
                <a:latin typeface="Arial" charset="0"/>
              </a:rPr>
              <a:t>4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9486A59-3A13-43D7-AB65-E823DAF43242}"/>
              </a:ext>
            </a:extLst>
          </p:cNvPr>
          <p:cNvSpPr/>
          <p:nvPr/>
        </p:nvSpPr>
        <p:spPr bwMode="auto">
          <a:xfrm>
            <a:off x="3930226" y="481475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dirty="0">
                <a:latin typeface="Arial" charset="0"/>
              </a:rPr>
              <a:t>2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0BD98AC-79D0-4269-83B6-23C5B4783668}"/>
              </a:ext>
            </a:extLst>
          </p:cNvPr>
          <p:cNvSpPr/>
          <p:nvPr/>
        </p:nvSpPr>
        <p:spPr bwMode="auto">
          <a:xfrm>
            <a:off x="3930226" y="2100281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dirty="0">
                <a:latin typeface="Arial" charset="0"/>
              </a:rPr>
              <a:t>1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C2BB258-7F61-47F3-83FF-B2B79C5346B5}"/>
              </a:ext>
            </a:extLst>
          </p:cNvPr>
          <p:cNvSpPr/>
          <p:nvPr/>
        </p:nvSpPr>
        <p:spPr bwMode="auto">
          <a:xfrm>
            <a:off x="2191302" y="335336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dirty="0">
                <a:latin typeface="Arial" charset="0"/>
              </a:rPr>
              <a:t>s</a:t>
            </a:r>
            <a:endParaRPr lang="en-US" sz="2800" b="1" dirty="0">
              <a:latin typeface="Arial" charset="0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9C1B811-70F4-43BE-8227-71A98FD546F7}"/>
              </a:ext>
            </a:extLst>
          </p:cNvPr>
          <p:cNvCxnSpPr>
            <a:cxnSpLocks/>
            <a:stCxn id="16" idx="7"/>
            <a:endCxn id="15" idx="2"/>
          </p:cNvCxnSpPr>
          <p:nvPr/>
        </p:nvCxnSpPr>
        <p:spPr bwMode="auto">
          <a:xfrm flipV="1">
            <a:off x="2612712" y="2347137"/>
            <a:ext cx="1317514" cy="107853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293B9C4-59B7-496F-8549-F8DD3AF9D3F4}"/>
              </a:ext>
            </a:extLst>
          </p:cNvPr>
          <p:cNvCxnSpPr>
            <a:cxnSpLocks/>
            <a:stCxn id="16" idx="5"/>
            <a:endCxn id="14" idx="2"/>
          </p:cNvCxnSpPr>
          <p:nvPr/>
        </p:nvCxnSpPr>
        <p:spPr bwMode="auto">
          <a:xfrm>
            <a:off x="2612712" y="3774777"/>
            <a:ext cx="1317514" cy="1286838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2353525-5FF7-43E9-BA27-FA0B44A62FA6}"/>
              </a:ext>
            </a:extLst>
          </p:cNvPr>
          <p:cNvCxnSpPr>
            <a:cxnSpLocks/>
            <a:stCxn id="14" idx="0"/>
            <a:endCxn id="15" idx="4"/>
          </p:cNvCxnSpPr>
          <p:nvPr/>
        </p:nvCxnSpPr>
        <p:spPr bwMode="auto">
          <a:xfrm flipV="1">
            <a:off x="4177082" y="2593993"/>
            <a:ext cx="0" cy="222076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8B6149B4-5D23-4526-BE8A-86B06C5A75CE}"/>
              </a:ext>
            </a:extLst>
          </p:cNvPr>
          <p:cNvSpPr/>
          <p:nvPr/>
        </p:nvSpPr>
        <p:spPr bwMode="auto">
          <a:xfrm>
            <a:off x="7295740" y="213520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dirty="0">
                <a:latin typeface="Arial" charset="0"/>
              </a:rPr>
              <a:t>3</a:t>
            </a:r>
            <a:endParaRPr lang="en-US" sz="2800" b="1" dirty="0">
              <a:latin typeface="Arial" charset="0"/>
            </a:endParaRP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FDE1BEF-1612-41B6-8299-55E8EF2E397C}"/>
              </a:ext>
            </a:extLst>
          </p:cNvPr>
          <p:cNvCxnSpPr>
            <a:cxnSpLocks/>
            <a:stCxn id="14" idx="6"/>
            <a:endCxn id="13" idx="2"/>
          </p:cNvCxnSpPr>
          <p:nvPr/>
        </p:nvCxnSpPr>
        <p:spPr bwMode="auto">
          <a:xfrm>
            <a:off x="4423939" y="5061615"/>
            <a:ext cx="2877019" cy="55882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6" name="Rectangle 95">
            <a:extLst>
              <a:ext uri="{FF2B5EF4-FFF2-40B4-BE49-F238E27FC236}">
                <a16:creationId xmlns:a16="http://schemas.microsoft.com/office/drawing/2014/main" id="{782D31DA-5B9E-43A0-8DD6-37C0AF477AE6}"/>
              </a:ext>
            </a:extLst>
          </p:cNvPr>
          <p:cNvSpPr/>
          <p:nvPr/>
        </p:nvSpPr>
        <p:spPr>
          <a:xfrm rot="19198300">
            <a:off x="2572785" y="2341221"/>
            <a:ext cx="112222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12</a:t>
            </a:r>
            <a:r>
              <a:rPr lang="ro-RO" sz="2800" b="1" dirty="0">
                <a:latin typeface="Arial" charset="0"/>
              </a:rPr>
              <a:t>/16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8B663E60-A17F-48B6-8A6B-0DD11CD54235}"/>
              </a:ext>
            </a:extLst>
          </p:cNvPr>
          <p:cNvSpPr/>
          <p:nvPr/>
        </p:nvSpPr>
        <p:spPr>
          <a:xfrm rot="2603779">
            <a:off x="2701968" y="4425419"/>
            <a:ext cx="96293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4</a:t>
            </a:r>
            <a:r>
              <a:rPr lang="ro-RO" sz="2800" b="1" dirty="0">
                <a:latin typeface="Arial" charset="0"/>
              </a:rPr>
              <a:t>/13</a:t>
            </a:r>
            <a:endParaRPr lang="en-US" sz="2800" b="1" dirty="0">
              <a:latin typeface="Arial" charset="0"/>
            </a:endParaRPr>
          </a:p>
        </p:txBody>
      </p: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2D874728-0EF3-49B8-A62B-5D89CABCC7A5}"/>
              </a:ext>
            </a:extLst>
          </p:cNvPr>
          <p:cNvCxnSpPr>
            <a:cxnSpLocks/>
            <a:stCxn id="28" idx="2"/>
            <a:endCxn id="15" idx="6"/>
          </p:cNvCxnSpPr>
          <p:nvPr/>
        </p:nvCxnSpPr>
        <p:spPr bwMode="auto">
          <a:xfrm flipH="1" flipV="1">
            <a:off x="4423938" y="2347137"/>
            <a:ext cx="2871802" cy="3492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triangle" w="lg" len="lg"/>
            <a:tailEnd type="non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E65D7CFF-F4B8-478B-AD3A-06F73ADAFD36}"/>
              </a:ext>
            </a:extLst>
          </p:cNvPr>
          <p:cNvCxnSpPr>
            <a:cxnSpLocks/>
            <a:stCxn id="13" idx="0"/>
            <a:endCxn id="28" idx="4"/>
          </p:cNvCxnSpPr>
          <p:nvPr/>
        </p:nvCxnSpPr>
        <p:spPr bwMode="auto">
          <a:xfrm flipH="1" flipV="1">
            <a:off x="7542597" y="2628915"/>
            <a:ext cx="5217" cy="224172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59EC475D-249B-4072-B973-F150F60030B1}"/>
              </a:ext>
            </a:extLst>
          </p:cNvPr>
          <p:cNvCxnSpPr>
            <a:cxnSpLocks/>
            <a:stCxn id="11" idx="1"/>
            <a:endCxn id="28" idx="6"/>
          </p:cNvCxnSpPr>
          <p:nvPr/>
        </p:nvCxnSpPr>
        <p:spPr bwMode="auto">
          <a:xfrm flipH="1" flipV="1">
            <a:off x="7789452" y="2382060"/>
            <a:ext cx="1368426" cy="99641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triangle" w="lg" len="lg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32E46BE0-208D-4E82-B765-8E9E028BCD3F}"/>
              </a:ext>
            </a:extLst>
          </p:cNvPr>
          <p:cNvCxnSpPr>
            <a:cxnSpLocks/>
            <a:stCxn id="11" idx="3"/>
            <a:endCxn id="13" idx="6"/>
          </p:cNvCxnSpPr>
          <p:nvPr/>
        </p:nvCxnSpPr>
        <p:spPr bwMode="auto">
          <a:xfrm flipH="1">
            <a:off x="7794670" y="3727585"/>
            <a:ext cx="1363209" cy="1389913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triangle" w="lg" len="lg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9" name="Rectangle 118">
            <a:extLst>
              <a:ext uri="{FF2B5EF4-FFF2-40B4-BE49-F238E27FC236}">
                <a16:creationId xmlns:a16="http://schemas.microsoft.com/office/drawing/2014/main" id="{118ECDE2-D71A-4D4F-8CE8-73CE417AA09A}"/>
              </a:ext>
            </a:extLst>
          </p:cNvPr>
          <p:cNvSpPr/>
          <p:nvPr/>
        </p:nvSpPr>
        <p:spPr>
          <a:xfrm rot="16200000">
            <a:off x="3538154" y="3338613"/>
            <a:ext cx="82776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0</a:t>
            </a:r>
            <a:r>
              <a:rPr lang="ro-RO" sz="2800" b="1" dirty="0">
                <a:latin typeface="Arial" charset="0"/>
              </a:rPr>
              <a:t>/4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F9DC27D2-6EE4-4016-8108-676F20C3980B}"/>
              </a:ext>
            </a:extLst>
          </p:cNvPr>
          <p:cNvSpPr/>
          <p:nvPr/>
        </p:nvSpPr>
        <p:spPr>
          <a:xfrm>
            <a:off x="5536162" y="1873593"/>
            <a:ext cx="126586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12</a:t>
            </a:r>
            <a:r>
              <a:rPr lang="ro-RO" sz="2800" b="1" dirty="0">
                <a:latin typeface="Arial" charset="0"/>
              </a:rPr>
              <a:t>/12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4091EC8F-0F91-49E4-B626-FB1ED56E8C6D}"/>
              </a:ext>
            </a:extLst>
          </p:cNvPr>
          <p:cNvSpPr/>
          <p:nvPr/>
        </p:nvSpPr>
        <p:spPr>
          <a:xfrm>
            <a:off x="5536161" y="5117497"/>
            <a:ext cx="114856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4/14</a:t>
            </a:r>
            <a:endParaRPr lang="en-US" sz="2800" b="1" dirty="0">
              <a:latin typeface="Arial" charset="0"/>
            </a:endParaRPr>
          </a:p>
        </p:txBody>
      </p: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19674528-51B1-4885-994C-01A7A19AB621}"/>
              </a:ext>
            </a:extLst>
          </p:cNvPr>
          <p:cNvCxnSpPr>
            <a:cxnSpLocks/>
            <a:stCxn id="14" idx="7"/>
            <a:endCxn id="28" idx="3"/>
          </p:cNvCxnSpPr>
          <p:nvPr/>
        </p:nvCxnSpPr>
        <p:spPr bwMode="auto">
          <a:xfrm flipV="1">
            <a:off x="4351636" y="2556613"/>
            <a:ext cx="3016406" cy="233044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triangle" w="lg" len="lg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5" name="Rectangle 124">
            <a:extLst>
              <a:ext uri="{FF2B5EF4-FFF2-40B4-BE49-F238E27FC236}">
                <a16:creationId xmlns:a16="http://schemas.microsoft.com/office/drawing/2014/main" id="{71278A83-E5AE-424C-BB68-1B5EBFDA6D7A}"/>
              </a:ext>
            </a:extLst>
          </p:cNvPr>
          <p:cNvSpPr/>
          <p:nvPr/>
        </p:nvSpPr>
        <p:spPr>
          <a:xfrm rot="19097822">
            <a:off x="5843523" y="3400593"/>
            <a:ext cx="87793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0</a:t>
            </a:r>
            <a:r>
              <a:rPr lang="ro-RO" sz="2800" b="1" dirty="0">
                <a:latin typeface="Arial" charset="0"/>
              </a:rPr>
              <a:t>/9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2C7AE07A-A21E-4F97-A233-EB526DE73AB5}"/>
              </a:ext>
            </a:extLst>
          </p:cNvPr>
          <p:cNvSpPr/>
          <p:nvPr/>
        </p:nvSpPr>
        <p:spPr>
          <a:xfrm rot="16200000">
            <a:off x="7385093" y="3370679"/>
            <a:ext cx="93693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0/7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F75BAE15-F7FF-4A23-8959-3E5727CA4149}"/>
              </a:ext>
            </a:extLst>
          </p:cNvPr>
          <p:cNvSpPr/>
          <p:nvPr/>
        </p:nvSpPr>
        <p:spPr>
          <a:xfrm rot="2328105">
            <a:off x="8115938" y="2471624"/>
            <a:ext cx="114496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12</a:t>
            </a:r>
            <a:r>
              <a:rPr lang="ro-RO" sz="2800" b="1" dirty="0">
                <a:latin typeface="Arial" charset="0"/>
              </a:rPr>
              <a:t>/20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40B5B41A-5F67-41E3-BC37-BAB66AA0291A}"/>
              </a:ext>
            </a:extLst>
          </p:cNvPr>
          <p:cNvSpPr/>
          <p:nvPr/>
        </p:nvSpPr>
        <p:spPr>
          <a:xfrm rot="18539269">
            <a:off x="8323715" y="4162327"/>
            <a:ext cx="90610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4/4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3C0C824-BEC2-4290-B34C-2D43748B64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040023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6F422BB9-6A7F-4BD2-9676-A6410BB10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solidFill>
                  <a:schemeClr val="accent2"/>
                </a:solidFill>
              </a:rPr>
              <a:t>Algoritmul</a:t>
            </a:r>
            <a:r>
              <a:rPr lang="en-US" dirty="0">
                <a:solidFill>
                  <a:schemeClr val="accent2"/>
                </a:solidFill>
              </a:rPr>
              <a:t> Ford-Fulkerson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2784EC8-90EF-4911-B596-D7A9F219B1FD}"/>
              </a:ext>
            </a:extLst>
          </p:cNvPr>
          <p:cNvSpPr/>
          <p:nvPr/>
        </p:nvSpPr>
        <p:spPr bwMode="auto">
          <a:xfrm>
            <a:off x="9085576" y="330617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dirty="0">
                <a:latin typeface="Arial" charset="0"/>
              </a:rPr>
              <a:t>t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309AEE6-D48D-45B6-A204-DFDAAC81B611}"/>
              </a:ext>
            </a:extLst>
          </p:cNvPr>
          <p:cNvSpPr/>
          <p:nvPr/>
        </p:nvSpPr>
        <p:spPr bwMode="auto">
          <a:xfrm>
            <a:off x="7300957" y="4870641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dirty="0">
                <a:latin typeface="Arial" charset="0"/>
              </a:rPr>
              <a:t>4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9486A59-3A13-43D7-AB65-E823DAF43242}"/>
              </a:ext>
            </a:extLst>
          </p:cNvPr>
          <p:cNvSpPr/>
          <p:nvPr/>
        </p:nvSpPr>
        <p:spPr bwMode="auto">
          <a:xfrm>
            <a:off x="3930226" y="481475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dirty="0">
                <a:latin typeface="Arial" charset="0"/>
              </a:rPr>
              <a:t>2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0BD98AC-79D0-4269-83B6-23C5B4783668}"/>
              </a:ext>
            </a:extLst>
          </p:cNvPr>
          <p:cNvSpPr/>
          <p:nvPr/>
        </p:nvSpPr>
        <p:spPr bwMode="auto">
          <a:xfrm>
            <a:off x="3930226" y="2100281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dirty="0">
                <a:latin typeface="Arial" charset="0"/>
              </a:rPr>
              <a:t>1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C2BB258-7F61-47F3-83FF-B2B79C5346B5}"/>
              </a:ext>
            </a:extLst>
          </p:cNvPr>
          <p:cNvSpPr/>
          <p:nvPr/>
        </p:nvSpPr>
        <p:spPr bwMode="auto">
          <a:xfrm>
            <a:off x="2191302" y="335336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dirty="0">
                <a:latin typeface="Arial" charset="0"/>
              </a:rPr>
              <a:t>s</a:t>
            </a:r>
            <a:endParaRPr lang="en-US" sz="2800" b="1" dirty="0">
              <a:latin typeface="Arial" charset="0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9C1B811-70F4-43BE-8227-71A98FD546F7}"/>
              </a:ext>
            </a:extLst>
          </p:cNvPr>
          <p:cNvCxnSpPr>
            <a:cxnSpLocks/>
            <a:stCxn id="16" idx="7"/>
            <a:endCxn id="15" idx="2"/>
          </p:cNvCxnSpPr>
          <p:nvPr/>
        </p:nvCxnSpPr>
        <p:spPr bwMode="auto">
          <a:xfrm flipV="1">
            <a:off x="2612712" y="2347137"/>
            <a:ext cx="1317514" cy="107853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293B9C4-59B7-496F-8549-F8DD3AF9D3F4}"/>
              </a:ext>
            </a:extLst>
          </p:cNvPr>
          <p:cNvCxnSpPr>
            <a:cxnSpLocks/>
            <a:stCxn id="16" idx="5"/>
            <a:endCxn id="14" idx="2"/>
          </p:cNvCxnSpPr>
          <p:nvPr/>
        </p:nvCxnSpPr>
        <p:spPr bwMode="auto">
          <a:xfrm>
            <a:off x="2612712" y="3774777"/>
            <a:ext cx="1317514" cy="1286838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2353525-5FF7-43E9-BA27-FA0B44A62FA6}"/>
              </a:ext>
            </a:extLst>
          </p:cNvPr>
          <p:cNvCxnSpPr>
            <a:cxnSpLocks/>
            <a:stCxn id="14" idx="0"/>
            <a:endCxn id="15" idx="4"/>
          </p:cNvCxnSpPr>
          <p:nvPr/>
        </p:nvCxnSpPr>
        <p:spPr bwMode="auto">
          <a:xfrm flipV="1">
            <a:off x="4177082" y="2593993"/>
            <a:ext cx="0" cy="222076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8B6149B4-5D23-4526-BE8A-86B06C5A75CE}"/>
              </a:ext>
            </a:extLst>
          </p:cNvPr>
          <p:cNvSpPr/>
          <p:nvPr/>
        </p:nvSpPr>
        <p:spPr bwMode="auto">
          <a:xfrm>
            <a:off x="7295740" y="213520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dirty="0">
                <a:latin typeface="Arial" charset="0"/>
              </a:rPr>
              <a:t>3</a:t>
            </a:r>
            <a:endParaRPr lang="en-US" sz="2800" b="1" dirty="0">
              <a:latin typeface="Arial" charset="0"/>
            </a:endParaRP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FDE1BEF-1612-41B6-8299-55E8EF2E397C}"/>
              </a:ext>
            </a:extLst>
          </p:cNvPr>
          <p:cNvCxnSpPr>
            <a:cxnSpLocks/>
            <a:stCxn id="14" idx="6"/>
            <a:endCxn id="13" idx="2"/>
          </p:cNvCxnSpPr>
          <p:nvPr/>
        </p:nvCxnSpPr>
        <p:spPr bwMode="auto">
          <a:xfrm>
            <a:off x="4423939" y="5061615"/>
            <a:ext cx="2877019" cy="55882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6" name="Rectangle 95">
            <a:extLst>
              <a:ext uri="{FF2B5EF4-FFF2-40B4-BE49-F238E27FC236}">
                <a16:creationId xmlns:a16="http://schemas.microsoft.com/office/drawing/2014/main" id="{782D31DA-5B9E-43A0-8DD6-37C0AF477AE6}"/>
              </a:ext>
            </a:extLst>
          </p:cNvPr>
          <p:cNvSpPr/>
          <p:nvPr/>
        </p:nvSpPr>
        <p:spPr>
          <a:xfrm rot="19198300">
            <a:off x="2572785" y="2341221"/>
            <a:ext cx="112222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12</a:t>
            </a:r>
            <a:r>
              <a:rPr lang="ro-RO" sz="2800" b="1" dirty="0">
                <a:latin typeface="Arial" charset="0"/>
              </a:rPr>
              <a:t>/16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8B663E60-A17F-48B6-8A6B-0DD11CD54235}"/>
              </a:ext>
            </a:extLst>
          </p:cNvPr>
          <p:cNvSpPr/>
          <p:nvPr/>
        </p:nvSpPr>
        <p:spPr>
          <a:xfrm rot="2603779">
            <a:off x="2701968" y="4425419"/>
            <a:ext cx="96293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4</a:t>
            </a:r>
            <a:r>
              <a:rPr lang="ro-RO" sz="2800" b="1" dirty="0">
                <a:latin typeface="Arial" charset="0"/>
              </a:rPr>
              <a:t>/13</a:t>
            </a:r>
            <a:endParaRPr lang="en-US" sz="2800" b="1" dirty="0">
              <a:latin typeface="Arial" charset="0"/>
            </a:endParaRPr>
          </a:p>
        </p:txBody>
      </p: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2D874728-0EF3-49B8-A62B-5D89CABCC7A5}"/>
              </a:ext>
            </a:extLst>
          </p:cNvPr>
          <p:cNvCxnSpPr>
            <a:cxnSpLocks/>
            <a:stCxn id="28" idx="2"/>
            <a:endCxn id="15" idx="6"/>
          </p:cNvCxnSpPr>
          <p:nvPr/>
        </p:nvCxnSpPr>
        <p:spPr bwMode="auto">
          <a:xfrm flipH="1" flipV="1">
            <a:off x="4423938" y="2347137"/>
            <a:ext cx="2871802" cy="3492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triangle" w="lg" len="lg"/>
            <a:tailEnd type="non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E65D7CFF-F4B8-478B-AD3A-06F73ADAFD36}"/>
              </a:ext>
            </a:extLst>
          </p:cNvPr>
          <p:cNvCxnSpPr>
            <a:cxnSpLocks/>
            <a:stCxn id="13" idx="0"/>
            <a:endCxn id="28" idx="4"/>
          </p:cNvCxnSpPr>
          <p:nvPr/>
        </p:nvCxnSpPr>
        <p:spPr bwMode="auto">
          <a:xfrm flipH="1" flipV="1">
            <a:off x="7542597" y="2628915"/>
            <a:ext cx="5217" cy="224172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59EC475D-249B-4072-B973-F150F60030B1}"/>
              </a:ext>
            </a:extLst>
          </p:cNvPr>
          <p:cNvCxnSpPr>
            <a:cxnSpLocks/>
            <a:stCxn id="11" idx="1"/>
            <a:endCxn id="28" idx="6"/>
          </p:cNvCxnSpPr>
          <p:nvPr/>
        </p:nvCxnSpPr>
        <p:spPr bwMode="auto">
          <a:xfrm flipH="1" flipV="1">
            <a:off x="7789452" y="2382060"/>
            <a:ext cx="1368426" cy="99641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triangle" w="lg" len="lg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32E46BE0-208D-4E82-B765-8E9E028BCD3F}"/>
              </a:ext>
            </a:extLst>
          </p:cNvPr>
          <p:cNvCxnSpPr>
            <a:cxnSpLocks/>
            <a:stCxn id="11" idx="3"/>
            <a:endCxn id="13" idx="6"/>
          </p:cNvCxnSpPr>
          <p:nvPr/>
        </p:nvCxnSpPr>
        <p:spPr bwMode="auto">
          <a:xfrm flipH="1">
            <a:off x="7794670" y="3727585"/>
            <a:ext cx="1363209" cy="1389913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triangle" w="lg" len="lg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9" name="Rectangle 118">
            <a:extLst>
              <a:ext uri="{FF2B5EF4-FFF2-40B4-BE49-F238E27FC236}">
                <a16:creationId xmlns:a16="http://schemas.microsoft.com/office/drawing/2014/main" id="{118ECDE2-D71A-4D4F-8CE8-73CE417AA09A}"/>
              </a:ext>
            </a:extLst>
          </p:cNvPr>
          <p:cNvSpPr/>
          <p:nvPr/>
        </p:nvSpPr>
        <p:spPr>
          <a:xfrm rot="16200000">
            <a:off x="3538154" y="3338613"/>
            <a:ext cx="82776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0</a:t>
            </a:r>
            <a:r>
              <a:rPr lang="ro-RO" sz="2800" b="1" dirty="0">
                <a:latin typeface="Arial" charset="0"/>
              </a:rPr>
              <a:t>/4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F9DC27D2-6EE4-4016-8108-676F20C3980B}"/>
              </a:ext>
            </a:extLst>
          </p:cNvPr>
          <p:cNvSpPr/>
          <p:nvPr/>
        </p:nvSpPr>
        <p:spPr>
          <a:xfrm>
            <a:off x="5536162" y="1873593"/>
            <a:ext cx="126586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12</a:t>
            </a:r>
            <a:r>
              <a:rPr lang="ro-RO" sz="2800" b="1" dirty="0">
                <a:latin typeface="Arial" charset="0"/>
              </a:rPr>
              <a:t>/12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4091EC8F-0F91-49E4-B626-FB1ED56E8C6D}"/>
              </a:ext>
            </a:extLst>
          </p:cNvPr>
          <p:cNvSpPr/>
          <p:nvPr/>
        </p:nvSpPr>
        <p:spPr>
          <a:xfrm>
            <a:off x="5536161" y="5117497"/>
            <a:ext cx="114856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4/14</a:t>
            </a:r>
            <a:endParaRPr lang="en-US" sz="2800" b="1" dirty="0">
              <a:latin typeface="Arial" charset="0"/>
            </a:endParaRPr>
          </a:p>
        </p:txBody>
      </p: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19674528-51B1-4885-994C-01A7A19AB621}"/>
              </a:ext>
            </a:extLst>
          </p:cNvPr>
          <p:cNvCxnSpPr>
            <a:cxnSpLocks/>
            <a:stCxn id="14" idx="7"/>
            <a:endCxn id="28" idx="3"/>
          </p:cNvCxnSpPr>
          <p:nvPr/>
        </p:nvCxnSpPr>
        <p:spPr bwMode="auto">
          <a:xfrm flipV="1">
            <a:off x="4351636" y="2556613"/>
            <a:ext cx="3016406" cy="233044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triangle" w="lg" len="lg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5" name="Rectangle 124">
            <a:extLst>
              <a:ext uri="{FF2B5EF4-FFF2-40B4-BE49-F238E27FC236}">
                <a16:creationId xmlns:a16="http://schemas.microsoft.com/office/drawing/2014/main" id="{71278A83-E5AE-424C-BB68-1B5EBFDA6D7A}"/>
              </a:ext>
            </a:extLst>
          </p:cNvPr>
          <p:cNvSpPr/>
          <p:nvPr/>
        </p:nvSpPr>
        <p:spPr>
          <a:xfrm rot="19097822">
            <a:off x="5843523" y="3400593"/>
            <a:ext cx="87793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0</a:t>
            </a:r>
            <a:r>
              <a:rPr lang="ro-RO" sz="2800" b="1" dirty="0">
                <a:latin typeface="Arial" charset="0"/>
              </a:rPr>
              <a:t>/9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2C7AE07A-A21E-4F97-A233-EB526DE73AB5}"/>
              </a:ext>
            </a:extLst>
          </p:cNvPr>
          <p:cNvSpPr/>
          <p:nvPr/>
        </p:nvSpPr>
        <p:spPr>
          <a:xfrm rot="16200000">
            <a:off x="7385093" y="3370679"/>
            <a:ext cx="93693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0/7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F75BAE15-F7FF-4A23-8959-3E5727CA4149}"/>
              </a:ext>
            </a:extLst>
          </p:cNvPr>
          <p:cNvSpPr/>
          <p:nvPr/>
        </p:nvSpPr>
        <p:spPr>
          <a:xfrm rot="2328105">
            <a:off x="8115938" y="2471624"/>
            <a:ext cx="114496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12</a:t>
            </a:r>
            <a:r>
              <a:rPr lang="ro-RO" sz="2800" b="1" dirty="0">
                <a:latin typeface="Arial" charset="0"/>
              </a:rPr>
              <a:t>/20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40B5B41A-5F67-41E3-BC37-BAB66AA0291A}"/>
              </a:ext>
            </a:extLst>
          </p:cNvPr>
          <p:cNvSpPr/>
          <p:nvPr/>
        </p:nvSpPr>
        <p:spPr>
          <a:xfrm rot="18539269">
            <a:off x="8323715" y="4162327"/>
            <a:ext cx="90610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4/4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CD7856D-1FF0-4689-9408-FEDDED7A47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044840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6F422BB9-6A7F-4BD2-9676-A6410BB10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solidFill>
                  <a:schemeClr val="accent2"/>
                </a:solidFill>
              </a:rPr>
              <a:t>Algoritmul</a:t>
            </a:r>
            <a:r>
              <a:rPr lang="en-US" dirty="0">
                <a:solidFill>
                  <a:schemeClr val="accent2"/>
                </a:solidFill>
              </a:rPr>
              <a:t> Ford-Fulkerson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2784EC8-90EF-4911-B596-D7A9F219B1FD}"/>
              </a:ext>
            </a:extLst>
          </p:cNvPr>
          <p:cNvSpPr/>
          <p:nvPr/>
        </p:nvSpPr>
        <p:spPr bwMode="auto">
          <a:xfrm>
            <a:off x="9085576" y="330617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dirty="0">
                <a:latin typeface="Arial" charset="0"/>
              </a:rPr>
              <a:t>t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309AEE6-D48D-45B6-A204-DFDAAC81B611}"/>
              </a:ext>
            </a:extLst>
          </p:cNvPr>
          <p:cNvSpPr/>
          <p:nvPr/>
        </p:nvSpPr>
        <p:spPr bwMode="auto">
          <a:xfrm>
            <a:off x="7300957" y="4870641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dirty="0">
                <a:latin typeface="Arial" charset="0"/>
              </a:rPr>
              <a:t>4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9486A59-3A13-43D7-AB65-E823DAF43242}"/>
              </a:ext>
            </a:extLst>
          </p:cNvPr>
          <p:cNvSpPr/>
          <p:nvPr/>
        </p:nvSpPr>
        <p:spPr bwMode="auto">
          <a:xfrm>
            <a:off x="3930226" y="481475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dirty="0">
                <a:latin typeface="Arial" charset="0"/>
              </a:rPr>
              <a:t>2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0BD98AC-79D0-4269-83B6-23C5B4783668}"/>
              </a:ext>
            </a:extLst>
          </p:cNvPr>
          <p:cNvSpPr/>
          <p:nvPr/>
        </p:nvSpPr>
        <p:spPr bwMode="auto">
          <a:xfrm>
            <a:off x="3930226" y="2100281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dirty="0">
                <a:latin typeface="Arial" charset="0"/>
              </a:rPr>
              <a:t>1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C2BB258-7F61-47F3-83FF-B2B79C5346B5}"/>
              </a:ext>
            </a:extLst>
          </p:cNvPr>
          <p:cNvSpPr/>
          <p:nvPr/>
        </p:nvSpPr>
        <p:spPr bwMode="auto">
          <a:xfrm>
            <a:off x="2191302" y="335336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dirty="0">
                <a:latin typeface="Arial" charset="0"/>
              </a:rPr>
              <a:t>s</a:t>
            </a:r>
            <a:endParaRPr lang="en-US" sz="2800" b="1" dirty="0">
              <a:latin typeface="Arial" charset="0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9C1B811-70F4-43BE-8227-71A98FD546F7}"/>
              </a:ext>
            </a:extLst>
          </p:cNvPr>
          <p:cNvCxnSpPr>
            <a:cxnSpLocks/>
            <a:stCxn id="16" idx="7"/>
            <a:endCxn id="15" idx="2"/>
          </p:cNvCxnSpPr>
          <p:nvPr/>
        </p:nvCxnSpPr>
        <p:spPr bwMode="auto">
          <a:xfrm flipV="1">
            <a:off x="2612712" y="2347137"/>
            <a:ext cx="1317514" cy="107853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293B9C4-59B7-496F-8549-F8DD3AF9D3F4}"/>
              </a:ext>
            </a:extLst>
          </p:cNvPr>
          <p:cNvCxnSpPr>
            <a:cxnSpLocks/>
            <a:stCxn id="16" idx="5"/>
            <a:endCxn id="14" idx="2"/>
          </p:cNvCxnSpPr>
          <p:nvPr/>
        </p:nvCxnSpPr>
        <p:spPr bwMode="auto">
          <a:xfrm>
            <a:off x="2612712" y="3774777"/>
            <a:ext cx="1317514" cy="128683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2353525-5FF7-43E9-BA27-FA0B44A62FA6}"/>
              </a:ext>
            </a:extLst>
          </p:cNvPr>
          <p:cNvCxnSpPr>
            <a:cxnSpLocks/>
            <a:stCxn id="14" idx="0"/>
            <a:endCxn id="15" idx="4"/>
          </p:cNvCxnSpPr>
          <p:nvPr/>
        </p:nvCxnSpPr>
        <p:spPr bwMode="auto">
          <a:xfrm flipV="1">
            <a:off x="4177082" y="2593993"/>
            <a:ext cx="0" cy="222076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8B6149B4-5D23-4526-BE8A-86B06C5A75CE}"/>
              </a:ext>
            </a:extLst>
          </p:cNvPr>
          <p:cNvSpPr/>
          <p:nvPr/>
        </p:nvSpPr>
        <p:spPr bwMode="auto">
          <a:xfrm>
            <a:off x="7295740" y="213520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dirty="0">
                <a:latin typeface="Arial" charset="0"/>
              </a:rPr>
              <a:t>3</a:t>
            </a:r>
            <a:endParaRPr lang="en-US" sz="2800" b="1" dirty="0">
              <a:latin typeface="Arial" charset="0"/>
            </a:endParaRP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FDE1BEF-1612-41B6-8299-55E8EF2E397C}"/>
              </a:ext>
            </a:extLst>
          </p:cNvPr>
          <p:cNvCxnSpPr>
            <a:cxnSpLocks/>
            <a:stCxn id="14" idx="6"/>
            <a:endCxn id="13" idx="2"/>
          </p:cNvCxnSpPr>
          <p:nvPr/>
        </p:nvCxnSpPr>
        <p:spPr bwMode="auto">
          <a:xfrm>
            <a:off x="4423939" y="5061615"/>
            <a:ext cx="2877019" cy="5588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6" name="Rectangle 95">
            <a:extLst>
              <a:ext uri="{FF2B5EF4-FFF2-40B4-BE49-F238E27FC236}">
                <a16:creationId xmlns:a16="http://schemas.microsoft.com/office/drawing/2014/main" id="{782D31DA-5B9E-43A0-8DD6-37C0AF477AE6}"/>
              </a:ext>
            </a:extLst>
          </p:cNvPr>
          <p:cNvSpPr/>
          <p:nvPr/>
        </p:nvSpPr>
        <p:spPr>
          <a:xfrm rot="19198300">
            <a:off x="2572785" y="2341221"/>
            <a:ext cx="112222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12</a:t>
            </a:r>
            <a:r>
              <a:rPr lang="ro-RO" sz="2800" b="1" dirty="0">
                <a:latin typeface="Arial" charset="0"/>
              </a:rPr>
              <a:t>/16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8B663E60-A17F-48B6-8A6B-0DD11CD54235}"/>
              </a:ext>
            </a:extLst>
          </p:cNvPr>
          <p:cNvSpPr/>
          <p:nvPr/>
        </p:nvSpPr>
        <p:spPr>
          <a:xfrm rot="2603779">
            <a:off x="2701968" y="4425419"/>
            <a:ext cx="96293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4</a:t>
            </a:r>
            <a:r>
              <a:rPr lang="ro-RO" sz="2800" b="1" dirty="0">
                <a:latin typeface="Arial" charset="0"/>
              </a:rPr>
              <a:t>/13</a:t>
            </a:r>
            <a:endParaRPr lang="en-US" sz="2800" b="1" dirty="0">
              <a:latin typeface="Arial" charset="0"/>
            </a:endParaRPr>
          </a:p>
        </p:txBody>
      </p: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2D874728-0EF3-49B8-A62B-5D89CABCC7A5}"/>
              </a:ext>
            </a:extLst>
          </p:cNvPr>
          <p:cNvCxnSpPr>
            <a:cxnSpLocks/>
            <a:stCxn id="28" idx="2"/>
            <a:endCxn id="15" idx="6"/>
          </p:cNvCxnSpPr>
          <p:nvPr/>
        </p:nvCxnSpPr>
        <p:spPr bwMode="auto">
          <a:xfrm flipH="1" flipV="1">
            <a:off x="4423938" y="2347137"/>
            <a:ext cx="2871802" cy="3492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lg" len="lg"/>
            <a:tailEnd type="non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E65D7CFF-F4B8-478B-AD3A-06F73ADAFD36}"/>
              </a:ext>
            </a:extLst>
          </p:cNvPr>
          <p:cNvCxnSpPr>
            <a:cxnSpLocks/>
            <a:stCxn id="13" idx="0"/>
            <a:endCxn id="28" idx="4"/>
          </p:cNvCxnSpPr>
          <p:nvPr/>
        </p:nvCxnSpPr>
        <p:spPr bwMode="auto">
          <a:xfrm flipH="1" flipV="1">
            <a:off x="7542597" y="2628915"/>
            <a:ext cx="5217" cy="224172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59EC475D-249B-4072-B973-F150F60030B1}"/>
              </a:ext>
            </a:extLst>
          </p:cNvPr>
          <p:cNvCxnSpPr>
            <a:cxnSpLocks/>
            <a:stCxn id="11" idx="1"/>
            <a:endCxn id="28" idx="6"/>
          </p:cNvCxnSpPr>
          <p:nvPr/>
        </p:nvCxnSpPr>
        <p:spPr bwMode="auto">
          <a:xfrm flipH="1" flipV="1">
            <a:off x="7789452" y="2382060"/>
            <a:ext cx="1368426" cy="99641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lg" len="lg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32E46BE0-208D-4E82-B765-8E9E028BCD3F}"/>
              </a:ext>
            </a:extLst>
          </p:cNvPr>
          <p:cNvCxnSpPr>
            <a:cxnSpLocks/>
            <a:stCxn id="11" idx="3"/>
            <a:endCxn id="13" idx="6"/>
          </p:cNvCxnSpPr>
          <p:nvPr/>
        </p:nvCxnSpPr>
        <p:spPr bwMode="auto">
          <a:xfrm flipH="1">
            <a:off x="7794670" y="3727585"/>
            <a:ext cx="1363209" cy="138991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lg" len="lg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9" name="Rectangle 118">
            <a:extLst>
              <a:ext uri="{FF2B5EF4-FFF2-40B4-BE49-F238E27FC236}">
                <a16:creationId xmlns:a16="http://schemas.microsoft.com/office/drawing/2014/main" id="{118ECDE2-D71A-4D4F-8CE8-73CE417AA09A}"/>
              </a:ext>
            </a:extLst>
          </p:cNvPr>
          <p:cNvSpPr/>
          <p:nvPr/>
        </p:nvSpPr>
        <p:spPr>
          <a:xfrm rot="16200000">
            <a:off x="3538154" y="3338613"/>
            <a:ext cx="82776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0</a:t>
            </a:r>
            <a:r>
              <a:rPr lang="ro-RO" sz="2800" b="1" dirty="0">
                <a:latin typeface="Arial" charset="0"/>
              </a:rPr>
              <a:t>/4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F9DC27D2-6EE4-4016-8108-676F20C3980B}"/>
              </a:ext>
            </a:extLst>
          </p:cNvPr>
          <p:cNvSpPr/>
          <p:nvPr/>
        </p:nvSpPr>
        <p:spPr>
          <a:xfrm>
            <a:off x="5536162" y="1873593"/>
            <a:ext cx="126586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12</a:t>
            </a:r>
            <a:r>
              <a:rPr lang="ro-RO" sz="2800" b="1" dirty="0">
                <a:latin typeface="Arial" charset="0"/>
              </a:rPr>
              <a:t>/12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4091EC8F-0F91-49E4-B626-FB1ED56E8C6D}"/>
              </a:ext>
            </a:extLst>
          </p:cNvPr>
          <p:cNvSpPr/>
          <p:nvPr/>
        </p:nvSpPr>
        <p:spPr>
          <a:xfrm>
            <a:off x="5536161" y="5117497"/>
            <a:ext cx="114856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4/14</a:t>
            </a:r>
            <a:endParaRPr lang="en-US" sz="2800" b="1" dirty="0">
              <a:latin typeface="Arial" charset="0"/>
            </a:endParaRPr>
          </a:p>
        </p:txBody>
      </p: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19674528-51B1-4885-994C-01A7A19AB621}"/>
              </a:ext>
            </a:extLst>
          </p:cNvPr>
          <p:cNvCxnSpPr>
            <a:cxnSpLocks/>
            <a:stCxn id="14" idx="7"/>
            <a:endCxn id="28" idx="3"/>
          </p:cNvCxnSpPr>
          <p:nvPr/>
        </p:nvCxnSpPr>
        <p:spPr bwMode="auto">
          <a:xfrm flipV="1">
            <a:off x="4351636" y="2556613"/>
            <a:ext cx="3016406" cy="233044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lg" len="lg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5" name="Rectangle 124">
            <a:extLst>
              <a:ext uri="{FF2B5EF4-FFF2-40B4-BE49-F238E27FC236}">
                <a16:creationId xmlns:a16="http://schemas.microsoft.com/office/drawing/2014/main" id="{71278A83-E5AE-424C-BB68-1B5EBFDA6D7A}"/>
              </a:ext>
            </a:extLst>
          </p:cNvPr>
          <p:cNvSpPr/>
          <p:nvPr/>
        </p:nvSpPr>
        <p:spPr>
          <a:xfrm rot="19097822">
            <a:off x="5843523" y="3400593"/>
            <a:ext cx="87793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0</a:t>
            </a:r>
            <a:r>
              <a:rPr lang="ro-RO" sz="2800" b="1" dirty="0">
                <a:latin typeface="Arial" charset="0"/>
              </a:rPr>
              <a:t>/9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2C7AE07A-A21E-4F97-A233-EB526DE73AB5}"/>
              </a:ext>
            </a:extLst>
          </p:cNvPr>
          <p:cNvSpPr/>
          <p:nvPr/>
        </p:nvSpPr>
        <p:spPr>
          <a:xfrm rot="16200000">
            <a:off x="7385093" y="3370679"/>
            <a:ext cx="93693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0/7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F75BAE15-F7FF-4A23-8959-3E5727CA4149}"/>
              </a:ext>
            </a:extLst>
          </p:cNvPr>
          <p:cNvSpPr/>
          <p:nvPr/>
        </p:nvSpPr>
        <p:spPr>
          <a:xfrm rot="2328105">
            <a:off x="8115938" y="2471624"/>
            <a:ext cx="114496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12</a:t>
            </a:r>
            <a:r>
              <a:rPr lang="ro-RO" sz="2800" b="1" dirty="0">
                <a:latin typeface="Arial" charset="0"/>
              </a:rPr>
              <a:t>/20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40B5B41A-5F67-41E3-BC37-BAB66AA0291A}"/>
              </a:ext>
            </a:extLst>
          </p:cNvPr>
          <p:cNvSpPr/>
          <p:nvPr/>
        </p:nvSpPr>
        <p:spPr>
          <a:xfrm rot="18539269">
            <a:off x="8323715" y="4162327"/>
            <a:ext cx="90610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4/4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477FFC0-7A2A-4267-A9BC-7B853F6FD8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848034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6F422BB9-6A7F-4BD2-9676-A6410BB10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solidFill>
                  <a:schemeClr val="accent2"/>
                </a:solidFill>
              </a:rPr>
              <a:t>Algoritmul</a:t>
            </a:r>
            <a:r>
              <a:rPr lang="en-US" dirty="0">
                <a:solidFill>
                  <a:schemeClr val="accent2"/>
                </a:solidFill>
              </a:rPr>
              <a:t> Ford-Fulkerson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2784EC8-90EF-4911-B596-D7A9F219B1FD}"/>
              </a:ext>
            </a:extLst>
          </p:cNvPr>
          <p:cNvSpPr/>
          <p:nvPr/>
        </p:nvSpPr>
        <p:spPr bwMode="auto">
          <a:xfrm>
            <a:off x="9085576" y="330617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dirty="0">
                <a:latin typeface="Arial" charset="0"/>
              </a:rPr>
              <a:t>t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309AEE6-D48D-45B6-A204-DFDAAC81B611}"/>
              </a:ext>
            </a:extLst>
          </p:cNvPr>
          <p:cNvSpPr/>
          <p:nvPr/>
        </p:nvSpPr>
        <p:spPr bwMode="auto">
          <a:xfrm>
            <a:off x="7300957" y="4870641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dirty="0">
                <a:latin typeface="Arial" charset="0"/>
              </a:rPr>
              <a:t>4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9486A59-3A13-43D7-AB65-E823DAF43242}"/>
              </a:ext>
            </a:extLst>
          </p:cNvPr>
          <p:cNvSpPr/>
          <p:nvPr/>
        </p:nvSpPr>
        <p:spPr bwMode="auto">
          <a:xfrm>
            <a:off x="3930226" y="481475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dirty="0">
                <a:latin typeface="Arial" charset="0"/>
              </a:rPr>
              <a:t>2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0BD98AC-79D0-4269-83B6-23C5B4783668}"/>
              </a:ext>
            </a:extLst>
          </p:cNvPr>
          <p:cNvSpPr/>
          <p:nvPr/>
        </p:nvSpPr>
        <p:spPr bwMode="auto">
          <a:xfrm>
            <a:off x="3930226" y="2100281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dirty="0">
                <a:latin typeface="Arial" charset="0"/>
              </a:rPr>
              <a:t>1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C2BB258-7F61-47F3-83FF-B2B79C5346B5}"/>
              </a:ext>
            </a:extLst>
          </p:cNvPr>
          <p:cNvSpPr/>
          <p:nvPr/>
        </p:nvSpPr>
        <p:spPr bwMode="auto">
          <a:xfrm>
            <a:off x="2191302" y="335336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dirty="0">
                <a:latin typeface="Arial" charset="0"/>
              </a:rPr>
              <a:t>s</a:t>
            </a:r>
            <a:endParaRPr lang="en-US" sz="2800" b="1" dirty="0">
              <a:latin typeface="Arial" charset="0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9C1B811-70F4-43BE-8227-71A98FD546F7}"/>
              </a:ext>
            </a:extLst>
          </p:cNvPr>
          <p:cNvCxnSpPr>
            <a:cxnSpLocks/>
            <a:stCxn id="16" idx="7"/>
            <a:endCxn id="15" idx="2"/>
          </p:cNvCxnSpPr>
          <p:nvPr/>
        </p:nvCxnSpPr>
        <p:spPr bwMode="auto">
          <a:xfrm flipV="1">
            <a:off x="2612712" y="2347137"/>
            <a:ext cx="1317514" cy="107853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293B9C4-59B7-496F-8549-F8DD3AF9D3F4}"/>
              </a:ext>
            </a:extLst>
          </p:cNvPr>
          <p:cNvCxnSpPr>
            <a:cxnSpLocks/>
            <a:stCxn id="16" idx="5"/>
            <a:endCxn id="14" idx="2"/>
          </p:cNvCxnSpPr>
          <p:nvPr/>
        </p:nvCxnSpPr>
        <p:spPr bwMode="auto">
          <a:xfrm>
            <a:off x="2612712" y="3774777"/>
            <a:ext cx="1317514" cy="1286838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2353525-5FF7-43E9-BA27-FA0B44A62FA6}"/>
              </a:ext>
            </a:extLst>
          </p:cNvPr>
          <p:cNvCxnSpPr>
            <a:cxnSpLocks/>
            <a:stCxn id="14" idx="0"/>
            <a:endCxn id="15" idx="4"/>
          </p:cNvCxnSpPr>
          <p:nvPr/>
        </p:nvCxnSpPr>
        <p:spPr bwMode="auto">
          <a:xfrm flipV="1">
            <a:off x="4177082" y="2593993"/>
            <a:ext cx="0" cy="222076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8B6149B4-5D23-4526-BE8A-86B06C5A75CE}"/>
              </a:ext>
            </a:extLst>
          </p:cNvPr>
          <p:cNvSpPr/>
          <p:nvPr/>
        </p:nvSpPr>
        <p:spPr bwMode="auto">
          <a:xfrm>
            <a:off x="7295740" y="213520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dirty="0">
                <a:latin typeface="Arial" charset="0"/>
              </a:rPr>
              <a:t>3</a:t>
            </a:r>
            <a:endParaRPr lang="en-US" sz="2800" b="1" dirty="0">
              <a:latin typeface="Arial" charset="0"/>
            </a:endParaRP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FDE1BEF-1612-41B6-8299-55E8EF2E397C}"/>
              </a:ext>
            </a:extLst>
          </p:cNvPr>
          <p:cNvCxnSpPr>
            <a:cxnSpLocks/>
            <a:stCxn id="14" idx="6"/>
            <a:endCxn id="13" idx="2"/>
          </p:cNvCxnSpPr>
          <p:nvPr/>
        </p:nvCxnSpPr>
        <p:spPr bwMode="auto">
          <a:xfrm>
            <a:off x="4423939" y="5061615"/>
            <a:ext cx="2877019" cy="55882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6" name="Rectangle 95">
            <a:extLst>
              <a:ext uri="{FF2B5EF4-FFF2-40B4-BE49-F238E27FC236}">
                <a16:creationId xmlns:a16="http://schemas.microsoft.com/office/drawing/2014/main" id="{782D31DA-5B9E-43A0-8DD6-37C0AF477AE6}"/>
              </a:ext>
            </a:extLst>
          </p:cNvPr>
          <p:cNvSpPr/>
          <p:nvPr/>
        </p:nvSpPr>
        <p:spPr>
          <a:xfrm rot="19198300">
            <a:off x="2572785" y="2341221"/>
            <a:ext cx="112222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12</a:t>
            </a:r>
            <a:r>
              <a:rPr lang="ro-RO" sz="2800" b="1" dirty="0">
                <a:latin typeface="Arial" charset="0"/>
              </a:rPr>
              <a:t>/16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8B663E60-A17F-48B6-8A6B-0DD11CD54235}"/>
              </a:ext>
            </a:extLst>
          </p:cNvPr>
          <p:cNvSpPr/>
          <p:nvPr/>
        </p:nvSpPr>
        <p:spPr>
          <a:xfrm rot="2603779">
            <a:off x="2701968" y="4425419"/>
            <a:ext cx="96293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4</a:t>
            </a:r>
            <a:r>
              <a:rPr lang="ro-RO" sz="2800" b="1" dirty="0">
                <a:latin typeface="Arial" charset="0"/>
              </a:rPr>
              <a:t>/13</a:t>
            </a:r>
            <a:endParaRPr lang="en-US" sz="2800" b="1" dirty="0">
              <a:latin typeface="Arial" charset="0"/>
            </a:endParaRPr>
          </a:p>
        </p:txBody>
      </p: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2D874728-0EF3-49B8-A62B-5D89CABCC7A5}"/>
              </a:ext>
            </a:extLst>
          </p:cNvPr>
          <p:cNvCxnSpPr>
            <a:cxnSpLocks/>
            <a:stCxn id="28" idx="2"/>
            <a:endCxn id="15" idx="6"/>
          </p:cNvCxnSpPr>
          <p:nvPr/>
        </p:nvCxnSpPr>
        <p:spPr bwMode="auto">
          <a:xfrm flipH="1" flipV="1">
            <a:off x="4423938" y="2347137"/>
            <a:ext cx="2871802" cy="3492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triangle" w="lg" len="lg"/>
            <a:tailEnd type="non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E65D7CFF-F4B8-478B-AD3A-06F73ADAFD36}"/>
              </a:ext>
            </a:extLst>
          </p:cNvPr>
          <p:cNvCxnSpPr>
            <a:cxnSpLocks/>
            <a:stCxn id="13" idx="0"/>
            <a:endCxn id="28" idx="4"/>
          </p:cNvCxnSpPr>
          <p:nvPr/>
        </p:nvCxnSpPr>
        <p:spPr bwMode="auto">
          <a:xfrm flipH="1" flipV="1">
            <a:off x="7542597" y="2628915"/>
            <a:ext cx="5217" cy="2241726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59EC475D-249B-4072-B973-F150F60030B1}"/>
              </a:ext>
            </a:extLst>
          </p:cNvPr>
          <p:cNvCxnSpPr>
            <a:cxnSpLocks/>
            <a:stCxn id="11" idx="1"/>
            <a:endCxn id="28" idx="6"/>
          </p:cNvCxnSpPr>
          <p:nvPr/>
        </p:nvCxnSpPr>
        <p:spPr bwMode="auto">
          <a:xfrm flipH="1" flipV="1">
            <a:off x="7789452" y="2382060"/>
            <a:ext cx="1368426" cy="996417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triangle" w="lg" len="lg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32E46BE0-208D-4E82-B765-8E9E028BCD3F}"/>
              </a:ext>
            </a:extLst>
          </p:cNvPr>
          <p:cNvCxnSpPr>
            <a:cxnSpLocks/>
            <a:stCxn id="11" idx="3"/>
            <a:endCxn id="13" idx="6"/>
          </p:cNvCxnSpPr>
          <p:nvPr/>
        </p:nvCxnSpPr>
        <p:spPr bwMode="auto">
          <a:xfrm flipH="1">
            <a:off x="7794670" y="3727585"/>
            <a:ext cx="1363209" cy="138991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triangle" w="lg" len="lg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9" name="Rectangle 118">
            <a:extLst>
              <a:ext uri="{FF2B5EF4-FFF2-40B4-BE49-F238E27FC236}">
                <a16:creationId xmlns:a16="http://schemas.microsoft.com/office/drawing/2014/main" id="{118ECDE2-D71A-4D4F-8CE8-73CE417AA09A}"/>
              </a:ext>
            </a:extLst>
          </p:cNvPr>
          <p:cNvSpPr/>
          <p:nvPr/>
        </p:nvSpPr>
        <p:spPr>
          <a:xfrm rot="16200000">
            <a:off x="3538154" y="3338613"/>
            <a:ext cx="82776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0</a:t>
            </a:r>
            <a:r>
              <a:rPr lang="ro-RO" sz="2800" b="1" dirty="0">
                <a:latin typeface="Arial" charset="0"/>
              </a:rPr>
              <a:t>/4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F9DC27D2-6EE4-4016-8108-676F20C3980B}"/>
              </a:ext>
            </a:extLst>
          </p:cNvPr>
          <p:cNvSpPr/>
          <p:nvPr/>
        </p:nvSpPr>
        <p:spPr>
          <a:xfrm>
            <a:off x="5536162" y="1873593"/>
            <a:ext cx="126586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12</a:t>
            </a:r>
            <a:r>
              <a:rPr lang="ro-RO" sz="2800" b="1" dirty="0">
                <a:latin typeface="Arial" charset="0"/>
              </a:rPr>
              <a:t>/12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4091EC8F-0F91-49E4-B626-FB1ED56E8C6D}"/>
              </a:ext>
            </a:extLst>
          </p:cNvPr>
          <p:cNvSpPr/>
          <p:nvPr/>
        </p:nvSpPr>
        <p:spPr>
          <a:xfrm>
            <a:off x="5536161" y="5117497"/>
            <a:ext cx="114856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4/14</a:t>
            </a:r>
            <a:endParaRPr lang="en-US" sz="2800" b="1" dirty="0">
              <a:latin typeface="Arial" charset="0"/>
            </a:endParaRPr>
          </a:p>
        </p:txBody>
      </p: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19674528-51B1-4885-994C-01A7A19AB621}"/>
              </a:ext>
            </a:extLst>
          </p:cNvPr>
          <p:cNvCxnSpPr>
            <a:cxnSpLocks/>
            <a:stCxn id="14" idx="7"/>
            <a:endCxn id="28" idx="3"/>
          </p:cNvCxnSpPr>
          <p:nvPr/>
        </p:nvCxnSpPr>
        <p:spPr bwMode="auto">
          <a:xfrm flipV="1">
            <a:off x="4351636" y="2556613"/>
            <a:ext cx="3016406" cy="233044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triangle" w="lg" len="lg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5" name="Rectangle 124">
            <a:extLst>
              <a:ext uri="{FF2B5EF4-FFF2-40B4-BE49-F238E27FC236}">
                <a16:creationId xmlns:a16="http://schemas.microsoft.com/office/drawing/2014/main" id="{71278A83-E5AE-424C-BB68-1B5EBFDA6D7A}"/>
              </a:ext>
            </a:extLst>
          </p:cNvPr>
          <p:cNvSpPr/>
          <p:nvPr/>
        </p:nvSpPr>
        <p:spPr>
          <a:xfrm rot="19097822">
            <a:off x="5843523" y="3400593"/>
            <a:ext cx="87793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0</a:t>
            </a:r>
            <a:r>
              <a:rPr lang="ro-RO" sz="2800" b="1" dirty="0">
                <a:latin typeface="Arial" charset="0"/>
              </a:rPr>
              <a:t>/9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2C7AE07A-A21E-4F97-A233-EB526DE73AB5}"/>
              </a:ext>
            </a:extLst>
          </p:cNvPr>
          <p:cNvSpPr/>
          <p:nvPr/>
        </p:nvSpPr>
        <p:spPr>
          <a:xfrm rot="16200000">
            <a:off x="7385093" y="3370679"/>
            <a:ext cx="93693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0/7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F75BAE15-F7FF-4A23-8959-3E5727CA4149}"/>
              </a:ext>
            </a:extLst>
          </p:cNvPr>
          <p:cNvSpPr/>
          <p:nvPr/>
        </p:nvSpPr>
        <p:spPr>
          <a:xfrm rot="2328105">
            <a:off x="8115938" y="2471624"/>
            <a:ext cx="114496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12</a:t>
            </a:r>
            <a:r>
              <a:rPr lang="ro-RO" sz="2800" b="1" dirty="0">
                <a:latin typeface="Arial" charset="0"/>
              </a:rPr>
              <a:t>/20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40B5B41A-5F67-41E3-BC37-BAB66AA0291A}"/>
              </a:ext>
            </a:extLst>
          </p:cNvPr>
          <p:cNvSpPr/>
          <p:nvPr/>
        </p:nvSpPr>
        <p:spPr>
          <a:xfrm rot="18539269">
            <a:off x="8323715" y="4162327"/>
            <a:ext cx="90610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4/4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6E7A8A5-E352-4F42-9A87-0D6B7F436D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096898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6F422BB9-6A7F-4BD2-9676-A6410BB10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solidFill>
                  <a:schemeClr val="accent2"/>
                </a:solidFill>
              </a:rPr>
              <a:t>Algoritmul</a:t>
            </a:r>
            <a:r>
              <a:rPr lang="en-US" dirty="0">
                <a:solidFill>
                  <a:schemeClr val="accent2"/>
                </a:solidFill>
              </a:rPr>
              <a:t> Ford-Fulkerson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2784EC8-90EF-4911-B596-D7A9F219B1FD}"/>
              </a:ext>
            </a:extLst>
          </p:cNvPr>
          <p:cNvSpPr/>
          <p:nvPr/>
        </p:nvSpPr>
        <p:spPr bwMode="auto">
          <a:xfrm>
            <a:off x="9085576" y="330617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dirty="0">
                <a:latin typeface="Arial" charset="0"/>
              </a:rPr>
              <a:t>t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309AEE6-D48D-45B6-A204-DFDAAC81B611}"/>
              </a:ext>
            </a:extLst>
          </p:cNvPr>
          <p:cNvSpPr/>
          <p:nvPr/>
        </p:nvSpPr>
        <p:spPr bwMode="auto">
          <a:xfrm>
            <a:off x="7300957" y="4870641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dirty="0">
                <a:latin typeface="Arial" charset="0"/>
              </a:rPr>
              <a:t>4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9486A59-3A13-43D7-AB65-E823DAF43242}"/>
              </a:ext>
            </a:extLst>
          </p:cNvPr>
          <p:cNvSpPr/>
          <p:nvPr/>
        </p:nvSpPr>
        <p:spPr bwMode="auto">
          <a:xfrm>
            <a:off x="3930226" y="481475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dirty="0">
                <a:latin typeface="Arial" charset="0"/>
              </a:rPr>
              <a:t>2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0BD98AC-79D0-4269-83B6-23C5B4783668}"/>
              </a:ext>
            </a:extLst>
          </p:cNvPr>
          <p:cNvSpPr/>
          <p:nvPr/>
        </p:nvSpPr>
        <p:spPr bwMode="auto">
          <a:xfrm>
            <a:off x="3930226" y="2100281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dirty="0">
                <a:latin typeface="Arial" charset="0"/>
              </a:rPr>
              <a:t>1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C2BB258-7F61-47F3-83FF-B2B79C5346B5}"/>
              </a:ext>
            </a:extLst>
          </p:cNvPr>
          <p:cNvSpPr/>
          <p:nvPr/>
        </p:nvSpPr>
        <p:spPr bwMode="auto">
          <a:xfrm>
            <a:off x="2191302" y="335336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dirty="0">
                <a:latin typeface="Arial" charset="0"/>
              </a:rPr>
              <a:t>s</a:t>
            </a:r>
            <a:endParaRPr lang="en-US" sz="2800" b="1" dirty="0">
              <a:latin typeface="Arial" charset="0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9C1B811-70F4-43BE-8227-71A98FD546F7}"/>
              </a:ext>
            </a:extLst>
          </p:cNvPr>
          <p:cNvCxnSpPr>
            <a:cxnSpLocks/>
            <a:stCxn id="16" idx="7"/>
            <a:endCxn id="15" idx="2"/>
          </p:cNvCxnSpPr>
          <p:nvPr/>
        </p:nvCxnSpPr>
        <p:spPr bwMode="auto">
          <a:xfrm flipV="1">
            <a:off x="2612712" y="2347137"/>
            <a:ext cx="1317514" cy="107853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293B9C4-59B7-496F-8549-F8DD3AF9D3F4}"/>
              </a:ext>
            </a:extLst>
          </p:cNvPr>
          <p:cNvCxnSpPr>
            <a:cxnSpLocks/>
            <a:stCxn id="16" idx="5"/>
            <a:endCxn id="14" idx="2"/>
          </p:cNvCxnSpPr>
          <p:nvPr/>
        </p:nvCxnSpPr>
        <p:spPr bwMode="auto">
          <a:xfrm>
            <a:off x="2612712" y="3774777"/>
            <a:ext cx="1317514" cy="1286838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2353525-5FF7-43E9-BA27-FA0B44A62FA6}"/>
              </a:ext>
            </a:extLst>
          </p:cNvPr>
          <p:cNvCxnSpPr>
            <a:cxnSpLocks/>
            <a:stCxn id="14" idx="0"/>
            <a:endCxn id="15" idx="4"/>
          </p:cNvCxnSpPr>
          <p:nvPr/>
        </p:nvCxnSpPr>
        <p:spPr bwMode="auto">
          <a:xfrm flipV="1">
            <a:off x="4177082" y="2593993"/>
            <a:ext cx="0" cy="222076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8B6149B4-5D23-4526-BE8A-86B06C5A75CE}"/>
              </a:ext>
            </a:extLst>
          </p:cNvPr>
          <p:cNvSpPr/>
          <p:nvPr/>
        </p:nvSpPr>
        <p:spPr bwMode="auto">
          <a:xfrm>
            <a:off x="7295740" y="213520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dirty="0">
                <a:latin typeface="Arial" charset="0"/>
              </a:rPr>
              <a:t>3</a:t>
            </a:r>
            <a:endParaRPr lang="en-US" sz="2800" b="1" dirty="0">
              <a:latin typeface="Arial" charset="0"/>
            </a:endParaRP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FDE1BEF-1612-41B6-8299-55E8EF2E397C}"/>
              </a:ext>
            </a:extLst>
          </p:cNvPr>
          <p:cNvCxnSpPr>
            <a:cxnSpLocks/>
            <a:stCxn id="14" idx="6"/>
            <a:endCxn id="13" idx="2"/>
          </p:cNvCxnSpPr>
          <p:nvPr/>
        </p:nvCxnSpPr>
        <p:spPr bwMode="auto">
          <a:xfrm>
            <a:off x="4423939" y="5061615"/>
            <a:ext cx="2877019" cy="55882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6" name="Rectangle 95">
            <a:extLst>
              <a:ext uri="{FF2B5EF4-FFF2-40B4-BE49-F238E27FC236}">
                <a16:creationId xmlns:a16="http://schemas.microsoft.com/office/drawing/2014/main" id="{782D31DA-5B9E-43A0-8DD6-37C0AF477AE6}"/>
              </a:ext>
            </a:extLst>
          </p:cNvPr>
          <p:cNvSpPr/>
          <p:nvPr/>
        </p:nvSpPr>
        <p:spPr>
          <a:xfrm rot="19198300">
            <a:off x="2572785" y="2341221"/>
            <a:ext cx="112222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12</a:t>
            </a:r>
            <a:r>
              <a:rPr lang="ro-RO" sz="2800" b="1" dirty="0">
                <a:latin typeface="Arial" charset="0"/>
              </a:rPr>
              <a:t>/16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8B663E60-A17F-48B6-8A6B-0DD11CD54235}"/>
              </a:ext>
            </a:extLst>
          </p:cNvPr>
          <p:cNvSpPr/>
          <p:nvPr/>
        </p:nvSpPr>
        <p:spPr>
          <a:xfrm rot="2603779">
            <a:off x="2383212" y="4298582"/>
            <a:ext cx="133216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11</a:t>
            </a:r>
            <a:r>
              <a:rPr lang="ro-RO" sz="2800" b="1" dirty="0">
                <a:latin typeface="Arial" charset="0"/>
              </a:rPr>
              <a:t>/13</a:t>
            </a:r>
            <a:endParaRPr lang="en-US" sz="2800" b="1" dirty="0">
              <a:latin typeface="Arial" charset="0"/>
            </a:endParaRPr>
          </a:p>
        </p:txBody>
      </p: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2D874728-0EF3-49B8-A62B-5D89CABCC7A5}"/>
              </a:ext>
            </a:extLst>
          </p:cNvPr>
          <p:cNvCxnSpPr>
            <a:cxnSpLocks/>
            <a:stCxn id="28" idx="2"/>
            <a:endCxn id="15" idx="6"/>
          </p:cNvCxnSpPr>
          <p:nvPr/>
        </p:nvCxnSpPr>
        <p:spPr bwMode="auto">
          <a:xfrm flipH="1" flipV="1">
            <a:off x="4423938" y="2347137"/>
            <a:ext cx="2871802" cy="3492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triangle" w="lg" len="lg"/>
            <a:tailEnd type="non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E65D7CFF-F4B8-478B-AD3A-06F73ADAFD36}"/>
              </a:ext>
            </a:extLst>
          </p:cNvPr>
          <p:cNvCxnSpPr>
            <a:cxnSpLocks/>
            <a:stCxn id="13" idx="0"/>
            <a:endCxn id="28" idx="4"/>
          </p:cNvCxnSpPr>
          <p:nvPr/>
        </p:nvCxnSpPr>
        <p:spPr bwMode="auto">
          <a:xfrm flipH="1" flipV="1">
            <a:off x="7542597" y="2628915"/>
            <a:ext cx="5217" cy="2241726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59EC475D-249B-4072-B973-F150F60030B1}"/>
              </a:ext>
            </a:extLst>
          </p:cNvPr>
          <p:cNvCxnSpPr>
            <a:cxnSpLocks/>
            <a:stCxn id="11" idx="1"/>
            <a:endCxn id="28" idx="6"/>
          </p:cNvCxnSpPr>
          <p:nvPr/>
        </p:nvCxnSpPr>
        <p:spPr bwMode="auto">
          <a:xfrm flipH="1" flipV="1">
            <a:off x="7789452" y="2382060"/>
            <a:ext cx="1368426" cy="996417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triangle" w="lg" len="lg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32E46BE0-208D-4E82-B765-8E9E028BCD3F}"/>
              </a:ext>
            </a:extLst>
          </p:cNvPr>
          <p:cNvCxnSpPr>
            <a:cxnSpLocks/>
            <a:stCxn id="11" idx="3"/>
            <a:endCxn id="13" idx="6"/>
          </p:cNvCxnSpPr>
          <p:nvPr/>
        </p:nvCxnSpPr>
        <p:spPr bwMode="auto">
          <a:xfrm flipH="1">
            <a:off x="7794670" y="3727585"/>
            <a:ext cx="1363209" cy="138991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triangle" w="lg" len="lg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9" name="Rectangle 118">
            <a:extLst>
              <a:ext uri="{FF2B5EF4-FFF2-40B4-BE49-F238E27FC236}">
                <a16:creationId xmlns:a16="http://schemas.microsoft.com/office/drawing/2014/main" id="{118ECDE2-D71A-4D4F-8CE8-73CE417AA09A}"/>
              </a:ext>
            </a:extLst>
          </p:cNvPr>
          <p:cNvSpPr/>
          <p:nvPr/>
        </p:nvSpPr>
        <p:spPr>
          <a:xfrm rot="16200000">
            <a:off x="3538154" y="3338613"/>
            <a:ext cx="82776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0</a:t>
            </a:r>
            <a:r>
              <a:rPr lang="ro-RO" sz="2800" b="1" dirty="0">
                <a:latin typeface="Arial" charset="0"/>
              </a:rPr>
              <a:t>/4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F9DC27D2-6EE4-4016-8108-676F20C3980B}"/>
              </a:ext>
            </a:extLst>
          </p:cNvPr>
          <p:cNvSpPr/>
          <p:nvPr/>
        </p:nvSpPr>
        <p:spPr>
          <a:xfrm>
            <a:off x="5536162" y="1873593"/>
            <a:ext cx="126586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12</a:t>
            </a:r>
            <a:r>
              <a:rPr lang="ro-RO" sz="2800" b="1" dirty="0">
                <a:latin typeface="Arial" charset="0"/>
              </a:rPr>
              <a:t>/12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4091EC8F-0F91-49E4-B626-FB1ED56E8C6D}"/>
              </a:ext>
            </a:extLst>
          </p:cNvPr>
          <p:cNvSpPr/>
          <p:nvPr/>
        </p:nvSpPr>
        <p:spPr>
          <a:xfrm>
            <a:off x="5536161" y="5117497"/>
            <a:ext cx="114856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11</a:t>
            </a:r>
            <a:r>
              <a:rPr lang="ro-RO" sz="2800" b="1" dirty="0">
                <a:latin typeface="Arial" charset="0"/>
              </a:rPr>
              <a:t>/14</a:t>
            </a:r>
            <a:endParaRPr lang="en-US" sz="2800" b="1" dirty="0">
              <a:latin typeface="Arial" charset="0"/>
            </a:endParaRPr>
          </a:p>
        </p:txBody>
      </p: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19674528-51B1-4885-994C-01A7A19AB621}"/>
              </a:ext>
            </a:extLst>
          </p:cNvPr>
          <p:cNvCxnSpPr>
            <a:cxnSpLocks/>
            <a:stCxn id="14" idx="7"/>
            <a:endCxn id="28" idx="3"/>
          </p:cNvCxnSpPr>
          <p:nvPr/>
        </p:nvCxnSpPr>
        <p:spPr bwMode="auto">
          <a:xfrm flipV="1">
            <a:off x="4351636" y="2556613"/>
            <a:ext cx="3016406" cy="233044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triangle" w="lg" len="lg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5" name="Rectangle 124">
            <a:extLst>
              <a:ext uri="{FF2B5EF4-FFF2-40B4-BE49-F238E27FC236}">
                <a16:creationId xmlns:a16="http://schemas.microsoft.com/office/drawing/2014/main" id="{71278A83-E5AE-424C-BB68-1B5EBFDA6D7A}"/>
              </a:ext>
            </a:extLst>
          </p:cNvPr>
          <p:cNvSpPr/>
          <p:nvPr/>
        </p:nvSpPr>
        <p:spPr>
          <a:xfrm rot="19097822">
            <a:off x="5843523" y="3400593"/>
            <a:ext cx="87793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0</a:t>
            </a:r>
            <a:r>
              <a:rPr lang="ro-RO" sz="2800" b="1" dirty="0">
                <a:latin typeface="Arial" charset="0"/>
              </a:rPr>
              <a:t>/9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2C7AE07A-A21E-4F97-A233-EB526DE73AB5}"/>
              </a:ext>
            </a:extLst>
          </p:cNvPr>
          <p:cNvSpPr/>
          <p:nvPr/>
        </p:nvSpPr>
        <p:spPr>
          <a:xfrm rot="16200000">
            <a:off x="7385093" y="3370679"/>
            <a:ext cx="93693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7</a:t>
            </a:r>
            <a:r>
              <a:rPr lang="ro-RO" sz="2800" b="1" dirty="0">
                <a:latin typeface="Arial" charset="0"/>
              </a:rPr>
              <a:t>/7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F75BAE15-F7FF-4A23-8959-3E5727CA4149}"/>
              </a:ext>
            </a:extLst>
          </p:cNvPr>
          <p:cNvSpPr/>
          <p:nvPr/>
        </p:nvSpPr>
        <p:spPr>
          <a:xfrm rot="2328105">
            <a:off x="8115938" y="2471624"/>
            <a:ext cx="114496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19</a:t>
            </a:r>
            <a:r>
              <a:rPr lang="ro-RO" sz="2800" b="1" dirty="0">
                <a:latin typeface="Arial" charset="0"/>
              </a:rPr>
              <a:t>/20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40B5B41A-5F67-41E3-BC37-BAB66AA0291A}"/>
              </a:ext>
            </a:extLst>
          </p:cNvPr>
          <p:cNvSpPr/>
          <p:nvPr/>
        </p:nvSpPr>
        <p:spPr>
          <a:xfrm rot="18539269">
            <a:off x="8323715" y="4162327"/>
            <a:ext cx="90610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4/4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A2106B0-2897-446C-A44F-F2D6A7C770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70772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6F422BB9-6A7F-4BD2-9676-A6410BB10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solidFill>
                  <a:schemeClr val="accent2"/>
                </a:solidFill>
              </a:rPr>
              <a:t>Algoritmul</a:t>
            </a:r>
            <a:r>
              <a:rPr lang="en-US" dirty="0">
                <a:solidFill>
                  <a:schemeClr val="accent2"/>
                </a:solidFill>
              </a:rPr>
              <a:t> Ford-Fulkerson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2784EC8-90EF-4911-B596-D7A9F219B1FD}"/>
              </a:ext>
            </a:extLst>
          </p:cNvPr>
          <p:cNvSpPr/>
          <p:nvPr/>
        </p:nvSpPr>
        <p:spPr bwMode="auto">
          <a:xfrm>
            <a:off x="9085576" y="330617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dirty="0">
                <a:latin typeface="Arial" charset="0"/>
              </a:rPr>
              <a:t>t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309AEE6-D48D-45B6-A204-DFDAAC81B611}"/>
              </a:ext>
            </a:extLst>
          </p:cNvPr>
          <p:cNvSpPr/>
          <p:nvPr/>
        </p:nvSpPr>
        <p:spPr bwMode="auto">
          <a:xfrm>
            <a:off x="7300957" y="4870641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dirty="0">
                <a:latin typeface="Arial" charset="0"/>
              </a:rPr>
              <a:t>4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9486A59-3A13-43D7-AB65-E823DAF43242}"/>
              </a:ext>
            </a:extLst>
          </p:cNvPr>
          <p:cNvSpPr/>
          <p:nvPr/>
        </p:nvSpPr>
        <p:spPr bwMode="auto">
          <a:xfrm>
            <a:off x="3930226" y="481475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dirty="0">
                <a:latin typeface="Arial" charset="0"/>
              </a:rPr>
              <a:t>2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0BD98AC-79D0-4269-83B6-23C5B4783668}"/>
              </a:ext>
            </a:extLst>
          </p:cNvPr>
          <p:cNvSpPr/>
          <p:nvPr/>
        </p:nvSpPr>
        <p:spPr bwMode="auto">
          <a:xfrm>
            <a:off x="3930226" y="2100281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dirty="0">
                <a:latin typeface="Arial" charset="0"/>
              </a:rPr>
              <a:t>1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C2BB258-7F61-47F3-83FF-B2B79C5346B5}"/>
              </a:ext>
            </a:extLst>
          </p:cNvPr>
          <p:cNvSpPr/>
          <p:nvPr/>
        </p:nvSpPr>
        <p:spPr bwMode="auto">
          <a:xfrm>
            <a:off x="2191302" y="335336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dirty="0">
                <a:latin typeface="Arial" charset="0"/>
              </a:rPr>
              <a:t>s</a:t>
            </a:r>
            <a:endParaRPr lang="en-US" sz="2800" b="1" dirty="0">
              <a:latin typeface="Arial" charset="0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9C1B811-70F4-43BE-8227-71A98FD546F7}"/>
              </a:ext>
            </a:extLst>
          </p:cNvPr>
          <p:cNvCxnSpPr>
            <a:cxnSpLocks/>
            <a:stCxn id="16" idx="7"/>
            <a:endCxn id="15" idx="2"/>
          </p:cNvCxnSpPr>
          <p:nvPr/>
        </p:nvCxnSpPr>
        <p:spPr bwMode="auto">
          <a:xfrm flipV="1">
            <a:off x="2612712" y="2347137"/>
            <a:ext cx="1317514" cy="107853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293B9C4-59B7-496F-8549-F8DD3AF9D3F4}"/>
              </a:ext>
            </a:extLst>
          </p:cNvPr>
          <p:cNvCxnSpPr>
            <a:cxnSpLocks/>
            <a:stCxn id="16" idx="5"/>
            <a:endCxn id="14" idx="2"/>
          </p:cNvCxnSpPr>
          <p:nvPr/>
        </p:nvCxnSpPr>
        <p:spPr bwMode="auto">
          <a:xfrm>
            <a:off x="2612712" y="3774777"/>
            <a:ext cx="1317514" cy="128683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2353525-5FF7-43E9-BA27-FA0B44A62FA6}"/>
              </a:ext>
            </a:extLst>
          </p:cNvPr>
          <p:cNvCxnSpPr>
            <a:cxnSpLocks/>
            <a:stCxn id="14" idx="0"/>
            <a:endCxn id="15" idx="4"/>
          </p:cNvCxnSpPr>
          <p:nvPr/>
        </p:nvCxnSpPr>
        <p:spPr bwMode="auto">
          <a:xfrm flipV="1">
            <a:off x="4177082" y="2593993"/>
            <a:ext cx="0" cy="222076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8B6149B4-5D23-4526-BE8A-86B06C5A75CE}"/>
              </a:ext>
            </a:extLst>
          </p:cNvPr>
          <p:cNvSpPr/>
          <p:nvPr/>
        </p:nvSpPr>
        <p:spPr bwMode="auto">
          <a:xfrm>
            <a:off x="7295740" y="213520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dirty="0">
                <a:latin typeface="Arial" charset="0"/>
              </a:rPr>
              <a:t>3</a:t>
            </a:r>
            <a:endParaRPr lang="en-US" sz="2800" b="1" dirty="0">
              <a:latin typeface="Arial" charset="0"/>
            </a:endParaRP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FDE1BEF-1612-41B6-8299-55E8EF2E397C}"/>
              </a:ext>
            </a:extLst>
          </p:cNvPr>
          <p:cNvCxnSpPr>
            <a:cxnSpLocks/>
            <a:stCxn id="14" idx="6"/>
            <a:endCxn id="13" idx="2"/>
          </p:cNvCxnSpPr>
          <p:nvPr/>
        </p:nvCxnSpPr>
        <p:spPr bwMode="auto">
          <a:xfrm>
            <a:off x="4423939" y="5061615"/>
            <a:ext cx="2877019" cy="5588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6" name="Rectangle 95">
            <a:extLst>
              <a:ext uri="{FF2B5EF4-FFF2-40B4-BE49-F238E27FC236}">
                <a16:creationId xmlns:a16="http://schemas.microsoft.com/office/drawing/2014/main" id="{782D31DA-5B9E-43A0-8DD6-37C0AF477AE6}"/>
              </a:ext>
            </a:extLst>
          </p:cNvPr>
          <p:cNvSpPr/>
          <p:nvPr/>
        </p:nvSpPr>
        <p:spPr>
          <a:xfrm rot="19198300">
            <a:off x="2572785" y="2341221"/>
            <a:ext cx="112222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12</a:t>
            </a:r>
            <a:r>
              <a:rPr lang="ro-RO" sz="2800" b="1" dirty="0">
                <a:latin typeface="Arial" charset="0"/>
              </a:rPr>
              <a:t>/16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8B663E60-A17F-48B6-8A6B-0DD11CD54235}"/>
              </a:ext>
            </a:extLst>
          </p:cNvPr>
          <p:cNvSpPr/>
          <p:nvPr/>
        </p:nvSpPr>
        <p:spPr>
          <a:xfrm rot="2603779">
            <a:off x="2383212" y="4298582"/>
            <a:ext cx="133216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11</a:t>
            </a:r>
            <a:r>
              <a:rPr lang="ro-RO" sz="2800" b="1" dirty="0">
                <a:latin typeface="Arial" charset="0"/>
              </a:rPr>
              <a:t>/13</a:t>
            </a:r>
            <a:endParaRPr lang="en-US" sz="2800" b="1" dirty="0">
              <a:latin typeface="Arial" charset="0"/>
            </a:endParaRPr>
          </a:p>
        </p:txBody>
      </p: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2D874728-0EF3-49B8-A62B-5D89CABCC7A5}"/>
              </a:ext>
            </a:extLst>
          </p:cNvPr>
          <p:cNvCxnSpPr>
            <a:cxnSpLocks/>
            <a:stCxn id="28" idx="2"/>
            <a:endCxn id="15" idx="6"/>
          </p:cNvCxnSpPr>
          <p:nvPr/>
        </p:nvCxnSpPr>
        <p:spPr bwMode="auto">
          <a:xfrm flipH="1" flipV="1">
            <a:off x="4423938" y="2347137"/>
            <a:ext cx="2871802" cy="3492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lg" len="lg"/>
            <a:tailEnd type="non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E65D7CFF-F4B8-478B-AD3A-06F73ADAFD36}"/>
              </a:ext>
            </a:extLst>
          </p:cNvPr>
          <p:cNvCxnSpPr>
            <a:cxnSpLocks/>
            <a:stCxn id="13" idx="0"/>
            <a:endCxn id="28" idx="4"/>
          </p:cNvCxnSpPr>
          <p:nvPr/>
        </p:nvCxnSpPr>
        <p:spPr bwMode="auto">
          <a:xfrm flipH="1" flipV="1">
            <a:off x="7542597" y="2628915"/>
            <a:ext cx="5217" cy="224172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59EC475D-249B-4072-B973-F150F60030B1}"/>
              </a:ext>
            </a:extLst>
          </p:cNvPr>
          <p:cNvCxnSpPr>
            <a:cxnSpLocks/>
            <a:stCxn id="11" idx="1"/>
            <a:endCxn id="28" idx="6"/>
          </p:cNvCxnSpPr>
          <p:nvPr/>
        </p:nvCxnSpPr>
        <p:spPr bwMode="auto">
          <a:xfrm flipH="1" flipV="1">
            <a:off x="7789452" y="2382060"/>
            <a:ext cx="1368426" cy="99641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lg" len="lg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32E46BE0-208D-4E82-B765-8E9E028BCD3F}"/>
              </a:ext>
            </a:extLst>
          </p:cNvPr>
          <p:cNvCxnSpPr>
            <a:cxnSpLocks/>
            <a:stCxn id="11" idx="3"/>
            <a:endCxn id="13" idx="6"/>
          </p:cNvCxnSpPr>
          <p:nvPr/>
        </p:nvCxnSpPr>
        <p:spPr bwMode="auto">
          <a:xfrm flipH="1">
            <a:off x="7794670" y="3727585"/>
            <a:ext cx="1363209" cy="138991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lg" len="lg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9" name="Rectangle 118">
            <a:extLst>
              <a:ext uri="{FF2B5EF4-FFF2-40B4-BE49-F238E27FC236}">
                <a16:creationId xmlns:a16="http://schemas.microsoft.com/office/drawing/2014/main" id="{118ECDE2-D71A-4D4F-8CE8-73CE417AA09A}"/>
              </a:ext>
            </a:extLst>
          </p:cNvPr>
          <p:cNvSpPr/>
          <p:nvPr/>
        </p:nvSpPr>
        <p:spPr>
          <a:xfrm rot="16200000">
            <a:off x="3538154" y="3338613"/>
            <a:ext cx="82776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0</a:t>
            </a:r>
            <a:r>
              <a:rPr lang="ro-RO" sz="2800" b="1" dirty="0">
                <a:latin typeface="Arial" charset="0"/>
              </a:rPr>
              <a:t>/4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F9DC27D2-6EE4-4016-8108-676F20C3980B}"/>
              </a:ext>
            </a:extLst>
          </p:cNvPr>
          <p:cNvSpPr/>
          <p:nvPr/>
        </p:nvSpPr>
        <p:spPr>
          <a:xfrm>
            <a:off x="5536162" y="1873593"/>
            <a:ext cx="126586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12</a:t>
            </a:r>
            <a:r>
              <a:rPr lang="ro-RO" sz="2800" b="1" dirty="0">
                <a:latin typeface="Arial" charset="0"/>
              </a:rPr>
              <a:t>/12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4091EC8F-0F91-49E4-B626-FB1ED56E8C6D}"/>
              </a:ext>
            </a:extLst>
          </p:cNvPr>
          <p:cNvSpPr/>
          <p:nvPr/>
        </p:nvSpPr>
        <p:spPr>
          <a:xfrm>
            <a:off x="5536161" y="5117497"/>
            <a:ext cx="114856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11</a:t>
            </a:r>
            <a:r>
              <a:rPr lang="ro-RO" sz="2800" b="1" dirty="0">
                <a:latin typeface="Arial" charset="0"/>
              </a:rPr>
              <a:t>/14</a:t>
            </a:r>
            <a:endParaRPr lang="en-US" sz="2800" b="1" dirty="0">
              <a:latin typeface="Arial" charset="0"/>
            </a:endParaRPr>
          </a:p>
        </p:txBody>
      </p: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19674528-51B1-4885-994C-01A7A19AB621}"/>
              </a:ext>
            </a:extLst>
          </p:cNvPr>
          <p:cNvCxnSpPr>
            <a:cxnSpLocks/>
            <a:stCxn id="14" idx="7"/>
            <a:endCxn id="28" idx="3"/>
          </p:cNvCxnSpPr>
          <p:nvPr/>
        </p:nvCxnSpPr>
        <p:spPr bwMode="auto">
          <a:xfrm flipV="1">
            <a:off x="4351636" y="2556613"/>
            <a:ext cx="3016406" cy="233044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lg" len="lg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5" name="Rectangle 124">
            <a:extLst>
              <a:ext uri="{FF2B5EF4-FFF2-40B4-BE49-F238E27FC236}">
                <a16:creationId xmlns:a16="http://schemas.microsoft.com/office/drawing/2014/main" id="{71278A83-E5AE-424C-BB68-1B5EBFDA6D7A}"/>
              </a:ext>
            </a:extLst>
          </p:cNvPr>
          <p:cNvSpPr/>
          <p:nvPr/>
        </p:nvSpPr>
        <p:spPr>
          <a:xfrm rot="19097822">
            <a:off x="5843523" y="3400593"/>
            <a:ext cx="87793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0</a:t>
            </a:r>
            <a:r>
              <a:rPr lang="ro-RO" sz="2800" b="1" dirty="0">
                <a:latin typeface="Arial" charset="0"/>
              </a:rPr>
              <a:t>/9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2C7AE07A-A21E-4F97-A233-EB526DE73AB5}"/>
              </a:ext>
            </a:extLst>
          </p:cNvPr>
          <p:cNvSpPr/>
          <p:nvPr/>
        </p:nvSpPr>
        <p:spPr>
          <a:xfrm rot="16200000">
            <a:off x="7385093" y="3370679"/>
            <a:ext cx="93693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7</a:t>
            </a:r>
            <a:r>
              <a:rPr lang="ro-RO" sz="2800" b="1" dirty="0">
                <a:latin typeface="Arial" charset="0"/>
              </a:rPr>
              <a:t>/7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F75BAE15-F7FF-4A23-8959-3E5727CA4149}"/>
              </a:ext>
            </a:extLst>
          </p:cNvPr>
          <p:cNvSpPr/>
          <p:nvPr/>
        </p:nvSpPr>
        <p:spPr>
          <a:xfrm rot="2328105">
            <a:off x="8115938" y="2471624"/>
            <a:ext cx="114496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19</a:t>
            </a:r>
            <a:r>
              <a:rPr lang="ro-RO" sz="2800" b="1" dirty="0">
                <a:latin typeface="Arial" charset="0"/>
              </a:rPr>
              <a:t>/20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40B5B41A-5F67-41E3-BC37-BAB66AA0291A}"/>
              </a:ext>
            </a:extLst>
          </p:cNvPr>
          <p:cNvSpPr/>
          <p:nvPr/>
        </p:nvSpPr>
        <p:spPr>
          <a:xfrm rot="18539269">
            <a:off x="8323715" y="4162327"/>
            <a:ext cx="90610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4/4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61B970B-EA0B-4986-8C93-D65CBEC499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695018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3FFAAEC-063F-42C3-882A-252D1977BB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46B61D0-5130-4ACA-B1EB-0D6693748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2"/>
                </a:solidFill>
              </a:rPr>
              <a:t>Complexitate</a:t>
            </a:r>
            <a:r>
              <a:rPr lang="en-US" dirty="0">
                <a:solidFill>
                  <a:schemeClr val="accent2"/>
                </a:solidFill>
              </a:rPr>
              <a:t>?</a:t>
            </a:r>
            <a:endParaRPr lang="ro-RO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EB84537-0ABC-4BB2-A480-6E694103408C}"/>
                  </a:ext>
                </a:extLst>
              </p:cNvPr>
              <p:cNvSpPr txBox="1"/>
              <p:nvPr/>
            </p:nvSpPr>
            <p:spPr>
              <a:xfrm>
                <a:off x="474453" y="1953339"/>
                <a:ext cx="6702669" cy="29513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FORD-FULKERSON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b="1" dirty="0"/>
                  <a:t>for</a:t>
                </a:r>
                <a:r>
                  <a:rPr lang="en-US" dirty="0"/>
                  <a:t> each edge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</m:oMath>
                </a14:m>
                <a:endParaRPr lang="en-US" dirty="0"/>
              </a:p>
              <a:p>
                <a:r>
                  <a:rPr lang="en-US" dirty="0"/>
                  <a:t>	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b="0" dirty="0"/>
              </a:p>
              <a:p>
                <a:r>
                  <a:rPr lang="en-US" b="1" dirty="0"/>
                  <a:t>while</a:t>
                </a:r>
                <a:r>
                  <a:rPr lang="en-US" dirty="0"/>
                  <a:t> there exists a path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 in the residual network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min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⁡{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/>
              </a:p>
              <a:p>
                <a:r>
                  <a:rPr lang="en-US" dirty="0"/>
                  <a:t>	</a:t>
                </a:r>
                <a:r>
                  <a:rPr lang="en-US" b="1" dirty="0"/>
                  <a:t>for </a:t>
                </a:r>
                <a:r>
                  <a:rPr lang="en-US" dirty="0"/>
                  <a:t>each edge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dirty="0"/>
              </a:p>
              <a:p>
                <a:r>
                  <a:rPr lang="en-US" dirty="0"/>
                  <a:t>		</a:t>
                </a:r>
                <a:r>
                  <a:rPr lang="en-US" b="1" dirty="0"/>
                  <a:t>if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err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i="1" dirty="0" err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 dirty="0" err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r>
                  <a:rPr lang="en-US" dirty="0"/>
                  <a:t>			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		</a:t>
                </a:r>
                <a:r>
                  <a:rPr lang="en-US" b="1" dirty="0"/>
                  <a:t>else</a:t>
                </a:r>
              </a:p>
              <a:p>
                <a:r>
                  <a:rPr lang="en-US" dirty="0"/>
                  <a:t>			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EB84537-0ABC-4BB2-A480-6E69410340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453" y="1953339"/>
                <a:ext cx="6702669" cy="2951321"/>
              </a:xfrm>
              <a:prstGeom prst="rect">
                <a:avLst/>
              </a:prstGeom>
              <a:blipFill>
                <a:blip r:embed="rId2"/>
                <a:stretch>
                  <a:fillRect l="-819" t="-1031" b="-412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Oval 6">
            <a:extLst>
              <a:ext uri="{FF2B5EF4-FFF2-40B4-BE49-F238E27FC236}">
                <a16:creationId xmlns:a16="http://schemas.microsoft.com/office/drawing/2014/main" id="{9CF49B90-0AB7-4D77-A572-62C311F1FA51}"/>
              </a:ext>
            </a:extLst>
          </p:cNvPr>
          <p:cNvSpPr/>
          <p:nvPr/>
        </p:nvSpPr>
        <p:spPr bwMode="auto">
          <a:xfrm>
            <a:off x="10221861" y="4239341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dirty="0">
                <a:latin typeface="Arial" charset="0"/>
              </a:rPr>
              <a:t>t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60B9D0B-5032-4FD8-BB33-DEBA1647817B}"/>
              </a:ext>
            </a:extLst>
          </p:cNvPr>
          <p:cNvSpPr/>
          <p:nvPr/>
        </p:nvSpPr>
        <p:spPr bwMode="auto">
          <a:xfrm>
            <a:off x="8425108" y="5773035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dirty="0">
                <a:latin typeface="Arial" charset="0"/>
              </a:rPr>
              <a:t>2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036FA6C-955D-401E-A092-D521F07F1E7D}"/>
              </a:ext>
            </a:extLst>
          </p:cNvPr>
          <p:cNvSpPr/>
          <p:nvPr/>
        </p:nvSpPr>
        <p:spPr bwMode="auto">
          <a:xfrm>
            <a:off x="8425108" y="305855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dirty="0">
                <a:latin typeface="Arial" charset="0"/>
              </a:rPr>
              <a:t>1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B25DA2C-596E-4027-85F3-2E30AE565686}"/>
              </a:ext>
            </a:extLst>
          </p:cNvPr>
          <p:cNvSpPr/>
          <p:nvPr/>
        </p:nvSpPr>
        <p:spPr bwMode="auto">
          <a:xfrm>
            <a:off x="6686184" y="431164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dirty="0">
                <a:latin typeface="Arial" charset="0"/>
              </a:rPr>
              <a:t>s</a:t>
            </a:r>
            <a:endParaRPr lang="en-US" sz="2800" b="1" dirty="0">
              <a:latin typeface="Arial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175A2B7-3D95-44D5-9516-133FBA2EE032}"/>
              </a:ext>
            </a:extLst>
          </p:cNvPr>
          <p:cNvCxnSpPr>
            <a:cxnSpLocks/>
            <a:stCxn id="11" idx="7"/>
            <a:endCxn id="10" idx="2"/>
          </p:cNvCxnSpPr>
          <p:nvPr/>
        </p:nvCxnSpPr>
        <p:spPr bwMode="auto">
          <a:xfrm flipV="1">
            <a:off x="7107594" y="3305413"/>
            <a:ext cx="1317514" cy="107853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266560A-3C5E-4A6F-A2B3-473578D3CE4F}"/>
              </a:ext>
            </a:extLst>
          </p:cNvPr>
          <p:cNvCxnSpPr>
            <a:cxnSpLocks/>
            <a:stCxn id="11" idx="5"/>
            <a:endCxn id="9" idx="2"/>
          </p:cNvCxnSpPr>
          <p:nvPr/>
        </p:nvCxnSpPr>
        <p:spPr bwMode="auto">
          <a:xfrm>
            <a:off x="7107594" y="4733053"/>
            <a:ext cx="1317514" cy="128683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5145AEF-4617-47CB-9DAC-FF9D618AADD8}"/>
              </a:ext>
            </a:extLst>
          </p:cNvPr>
          <p:cNvCxnSpPr>
            <a:cxnSpLocks/>
            <a:stCxn id="9" idx="0"/>
            <a:endCxn id="10" idx="4"/>
          </p:cNvCxnSpPr>
          <p:nvPr/>
        </p:nvCxnSpPr>
        <p:spPr bwMode="auto">
          <a:xfrm flipV="1">
            <a:off x="8671964" y="3552269"/>
            <a:ext cx="0" cy="222076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3DA9BB33-8F45-4D26-980D-03FEF50512D4}"/>
              </a:ext>
            </a:extLst>
          </p:cNvPr>
          <p:cNvSpPr/>
          <p:nvPr/>
        </p:nvSpPr>
        <p:spPr>
          <a:xfrm rot="19198300">
            <a:off x="6570277" y="3450489"/>
            <a:ext cx="180868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1,000,000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7B42D18-0F57-4E14-A3DF-08BF6B6EBB3F}"/>
              </a:ext>
            </a:extLst>
          </p:cNvPr>
          <p:cNvCxnSpPr>
            <a:cxnSpLocks/>
            <a:stCxn id="7" idx="1"/>
          </p:cNvCxnSpPr>
          <p:nvPr/>
        </p:nvCxnSpPr>
        <p:spPr bwMode="auto">
          <a:xfrm flipH="1" flipV="1">
            <a:off x="8925737" y="3315227"/>
            <a:ext cx="1368426" cy="99641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lg" len="lg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17A0FC6-0426-447F-862C-E860BF6D4D28}"/>
              </a:ext>
            </a:extLst>
          </p:cNvPr>
          <p:cNvCxnSpPr>
            <a:cxnSpLocks/>
            <a:stCxn id="7" idx="3"/>
          </p:cNvCxnSpPr>
          <p:nvPr/>
        </p:nvCxnSpPr>
        <p:spPr bwMode="auto">
          <a:xfrm flipH="1">
            <a:off x="8930955" y="4660752"/>
            <a:ext cx="1363209" cy="138991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lg" len="lg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AC7ABED1-4B16-4E29-8254-A6ADD96B275E}"/>
              </a:ext>
            </a:extLst>
          </p:cNvPr>
          <p:cNvSpPr/>
          <p:nvPr/>
        </p:nvSpPr>
        <p:spPr>
          <a:xfrm rot="16200000">
            <a:off x="8033036" y="4296889"/>
            <a:ext cx="82776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3C58AA7-70E9-4674-BECD-1DFCDC2DDC03}"/>
              </a:ext>
            </a:extLst>
          </p:cNvPr>
          <p:cNvSpPr/>
          <p:nvPr/>
        </p:nvSpPr>
        <p:spPr>
          <a:xfrm rot="2741207">
            <a:off x="6632905" y="5182837"/>
            <a:ext cx="180868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1,000,000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B3530BB-F496-4BCE-9F7D-82F886434032}"/>
              </a:ext>
            </a:extLst>
          </p:cNvPr>
          <p:cNvSpPr/>
          <p:nvPr/>
        </p:nvSpPr>
        <p:spPr>
          <a:xfrm rot="18927196">
            <a:off x="8881900" y="5305146"/>
            <a:ext cx="180868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1,000,000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8760464-0A09-402C-88EB-CBB3ACD6BC64}"/>
              </a:ext>
            </a:extLst>
          </p:cNvPr>
          <p:cNvSpPr/>
          <p:nvPr/>
        </p:nvSpPr>
        <p:spPr>
          <a:xfrm rot="2176455">
            <a:off x="8861629" y="3350843"/>
            <a:ext cx="180868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1,000,000</a:t>
            </a:r>
          </a:p>
        </p:txBody>
      </p:sp>
    </p:spTree>
    <p:extLst>
      <p:ext uri="{BB962C8B-B14F-4D97-AF65-F5344CB8AC3E}">
        <p14:creationId xmlns:p14="http://schemas.microsoft.com/office/powerpoint/2010/main" val="82345534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3FFAAEC-063F-42C3-882A-252D1977BB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46B61D0-5130-4ACA-B1EB-0D6693748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2"/>
                </a:solidFill>
              </a:rPr>
              <a:t>Complexitate</a:t>
            </a:r>
            <a:r>
              <a:rPr lang="en-US" dirty="0">
                <a:solidFill>
                  <a:schemeClr val="accent2"/>
                </a:solidFill>
              </a:rPr>
              <a:t>?</a:t>
            </a:r>
            <a:endParaRPr lang="ro-RO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EB84537-0ABC-4BB2-A480-6E694103408C}"/>
                  </a:ext>
                </a:extLst>
              </p:cNvPr>
              <p:cNvSpPr txBox="1"/>
              <p:nvPr/>
            </p:nvSpPr>
            <p:spPr>
              <a:xfrm>
                <a:off x="474453" y="1953339"/>
                <a:ext cx="6702669" cy="29513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FORD-FULKERSON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b="1" dirty="0"/>
                  <a:t>for</a:t>
                </a:r>
                <a:r>
                  <a:rPr lang="en-US" dirty="0"/>
                  <a:t> each edge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</m:oMath>
                </a14:m>
                <a:endParaRPr lang="en-US" dirty="0"/>
              </a:p>
              <a:p>
                <a:r>
                  <a:rPr lang="en-US" dirty="0"/>
                  <a:t>	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b="0" dirty="0"/>
              </a:p>
              <a:p>
                <a:r>
                  <a:rPr lang="en-US" b="1" dirty="0"/>
                  <a:t>while</a:t>
                </a:r>
                <a:r>
                  <a:rPr lang="en-US" dirty="0"/>
                  <a:t> there exists a path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 in the residual network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min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⁡{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/>
              </a:p>
              <a:p>
                <a:r>
                  <a:rPr lang="en-US" dirty="0"/>
                  <a:t>	</a:t>
                </a:r>
                <a:r>
                  <a:rPr lang="en-US" b="1" dirty="0"/>
                  <a:t>for </a:t>
                </a:r>
                <a:r>
                  <a:rPr lang="en-US" dirty="0"/>
                  <a:t>each edge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dirty="0"/>
              </a:p>
              <a:p>
                <a:r>
                  <a:rPr lang="en-US" dirty="0"/>
                  <a:t>		</a:t>
                </a:r>
                <a:r>
                  <a:rPr lang="en-US" b="1" dirty="0"/>
                  <a:t>if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err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i="1" dirty="0" err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 dirty="0" err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r>
                  <a:rPr lang="en-US" dirty="0"/>
                  <a:t>			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		</a:t>
                </a:r>
                <a:r>
                  <a:rPr lang="en-US" b="1" dirty="0"/>
                  <a:t>else</a:t>
                </a:r>
              </a:p>
              <a:p>
                <a:r>
                  <a:rPr lang="en-US" dirty="0"/>
                  <a:t>			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EB84537-0ABC-4BB2-A480-6E69410340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453" y="1953339"/>
                <a:ext cx="6702669" cy="2951321"/>
              </a:xfrm>
              <a:prstGeom prst="rect">
                <a:avLst/>
              </a:prstGeom>
              <a:blipFill>
                <a:blip r:embed="rId2"/>
                <a:stretch>
                  <a:fillRect l="-819" t="-1031" b="-412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3870363-A5B8-4CDF-B497-57DB3137D23E}"/>
                  </a:ext>
                </a:extLst>
              </p:cNvPr>
              <p:cNvSpPr txBox="1"/>
              <p:nvPr/>
            </p:nvSpPr>
            <p:spPr>
              <a:xfrm>
                <a:off x="8425108" y="1678805"/>
                <a:ext cx="2529154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4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48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4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4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48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en-US" sz="48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US" sz="4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o-RO" sz="48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3870363-A5B8-4CDF-B497-57DB3137D2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5108" y="1678805"/>
                <a:ext cx="2529154" cy="7386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Oval 6">
            <a:extLst>
              <a:ext uri="{FF2B5EF4-FFF2-40B4-BE49-F238E27FC236}">
                <a16:creationId xmlns:a16="http://schemas.microsoft.com/office/drawing/2014/main" id="{9CF49B90-0AB7-4D77-A572-62C311F1FA51}"/>
              </a:ext>
            </a:extLst>
          </p:cNvPr>
          <p:cNvSpPr/>
          <p:nvPr/>
        </p:nvSpPr>
        <p:spPr bwMode="auto">
          <a:xfrm>
            <a:off x="10221861" y="4239341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dirty="0">
                <a:latin typeface="Arial" charset="0"/>
              </a:rPr>
              <a:t>t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60B9D0B-5032-4FD8-BB33-DEBA1647817B}"/>
              </a:ext>
            </a:extLst>
          </p:cNvPr>
          <p:cNvSpPr/>
          <p:nvPr/>
        </p:nvSpPr>
        <p:spPr bwMode="auto">
          <a:xfrm>
            <a:off x="8425108" y="5773035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dirty="0">
                <a:latin typeface="Arial" charset="0"/>
              </a:rPr>
              <a:t>2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036FA6C-955D-401E-A092-D521F07F1E7D}"/>
              </a:ext>
            </a:extLst>
          </p:cNvPr>
          <p:cNvSpPr/>
          <p:nvPr/>
        </p:nvSpPr>
        <p:spPr bwMode="auto">
          <a:xfrm>
            <a:off x="8425108" y="305855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dirty="0">
                <a:latin typeface="Arial" charset="0"/>
              </a:rPr>
              <a:t>1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B25DA2C-596E-4027-85F3-2E30AE565686}"/>
              </a:ext>
            </a:extLst>
          </p:cNvPr>
          <p:cNvSpPr/>
          <p:nvPr/>
        </p:nvSpPr>
        <p:spPr bwMode="auto">
          <a:xfrm>
            <a:off x="6686184" y="431164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dirty="0">
                <a:latin typeface="Arial" charset="0"/>
              </a:rPr>
              <a:t>s</a:t>
            </a:r>
            <a:endParaRPr lang="en-US" sz="2800" b="1" dirty="0">
              <a:latin typeface="Arial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175A2B7-3D95-44D5-9516-133FBA2EE032}"/>
              </a:ext>
            </a:extLst>
          </p:cNvPr>
          <p:cNvCxnSpPr>
            <a:cxnSpLocks/>
            <a:stCxn id="11" idx="7"/>
            <a:endCxn id="10" idx="2"/>
          </p:cNvCxnSpPr>
          <p:nvPr/>
        </p:nvCxnSpPr>
        <p:spPr bwMode="auto">
          <a:xfrm flipV="1">
            <a:off x="7107594" y="3305413"/>
            <a:ext cx="1317514" cy="107853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266560A-3C5E-4A6F-A2B3-473578D3CE4F}"/>
              </a:ext>
            </a:extLst>
          </p:cNvPr>
          <p:cNvCxnSpPr>
            <a:cxnSpLocks/>
            <a:stCxn id="11" idx="5"/>
            <a:endCxn id="9" idx="2"/>
          </p:cNvCxnSpPr>
          <p:nvPr/>
        </p:nvCxnSpPr>
        <p:spPr bwMode="auto">
          <a:xfrm>
            <a:off x="7107594" y="4733053"/>
            <a:ext cx="1317514" cy="128683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5145AEF-4617-47CB-9DAC-FF9D618AADD8}"/>
              </a:ext>
            </a:extLst>
          </p:cNvPr>
          <p:cNvCxnSpPr>
            <a:cxnSpLocks/>
            <a:stCxn id="9" idx="0"/>
            <a:endCxn id="10" idx="4"/>
          </p:cNvCxnSpPr>
          <p:nvPr/>
        </p:nvCxnSpPr>
        <p:spPr bwMode="auto">
          <a:xfrm flipV="1">
            <a:off x="8671964" y="3552269"/>
            <a:ext cx="0" cy="222076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3DA9BB33-8F45-4D26-980D-03FEF50512D4}"/>
              </a:ext>
            </a:extLst>
          </p:cNvPr>
          <p:cNvSpPr/>
          <p:nvPr/>
        </p:nvSpPr>
        <p:spPr>
          <a:xfrm rot="19198300">
            <a:off x="6570277" y="3450489"/>
            <a:ext cx="180868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1,000,000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7B42D18-0F57-4E14-A3DF-08BF6B6EBB3F}"/>
              </a:ext>
            </a:extLst>
          </p:cNvPr>
          <p:cNvCxnSpPr>
            <a:cxnSpLocks/>
            <a:stCxn id="7" idx="1"/>
          </p:cNvCxnSpPr>
          <p:nvPr/>
        </p:nvCxnSpPr>
        <p:spPr bwMode="auto">
          <a:xfrm flipH="1" flipV="1">
            <a:off x="8925737" y="3315227"/>
            <a:ext cx="1368426" cy="99641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lg" len="lg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17A0FC6-0426-447F-862C-E860BF6D4D28}"/>
              </a:ext>
            </a:extLst>
          </p:cNvPr>
          <p:cNvCxnSpPr>
            <a:cxnSpLocks/>
            <a:stCxn id="7" idx="3"/>
          </p:cNvCxnSpPr>
          <p:nvPr/>
        </p:nvCxnSpPr>
        <p:spPr bwMode="auto">
          <a:xfrm flipH="1">
            <a:off x="8930955" y="4660752"/>
            <a:ext cx="1363209" cy="138991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lg" len="lg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AC7ABED1-4B16-4E29-8254-A6ADD96B275E}"/>
              </a:ext>
            </a:extLst>
          </p:cNvPr>
          <p:cNvSpPr/>
          <p:nvPr/>
        </p:nvSpPr>
        <p:spPr>
          <a:xfrm rot="16200000">
            <a:off x="8033036" y="4296889"/>
            <a:ext cx="82776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3C58AA7-70E9-4674-BECD-1DFCDC2DDC03}"/>
              </a:ext>
            </a:extLst>
          </p:cNvPr>
          <p:cNvSpPr/>
          <p:nvPr/>
        </p:nvSpPr>
        <p:spPr>
          <a:xfrm rot="2741207">
            <a:off x="6632905" y="5182837"/>
            <a:ext cx="180868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1,000,000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B3530BB-F496-4BCE-9F7D-82F886434032}"/>
              </a:ext>
            </a:extLst>
          </p:cNvPr>
          <p:cNvSpPr/>
          <p:nvPr/>
        </p:nvSpPr>
        <p:spPr>
          <a:xfrm rot="18927196">
            <a:off x="8881900" y="5305146"/>
            <a:ext cx="180868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1,000,000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8760464-0A09-402C-88EB-CBB3ACD6BC64}"/>
              </a:ext>
            </a:extLst>
          </p:cNvPr>
          <p:cNvSpPr/>
          <p:nvPr/>
        </p:nvSpPr>
        <p:spPr>
          <a:xfrm rot="2176455">
            <a:off x="8861629" y="3350843"/>
            <a:ext cx="180868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1,000,000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085D26D-5A69-429C-9651-21A4BA6744DC}"/>
                  </a:ext>
                </a:extLst>
              </p:cNvPr>
              <p:cNvSpPr txBox="1"/>
              <p:nvPr/>
            </p:nvSpPr>
            <p:spPr>
              <a:xfrm>
                <a:off x="8016075" y="1275768"/>
                <a:ext cx="392607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ro-RO" sz="2800" dirty="0"/>
                  <a:t>Dacă alegem </a:t>
                </a:r>
                <a14:m>
                  <m:oMath xmlns:m="http://schemas.openxmlformats.org/officeDocument/2006/math">
                    <m:r>
                      <a:rPr lang="ro-RO" sz="2800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ro-RO" sz="2800" dirty="0"/>
                  <a:t> </a:t>
                </a:r>
                <a:r>
                  <a:rPr lang="ro-RO" sz="2800" dirty="0" err="1"/>
                  <a:t>random</a:t>
                </a:r>
                <a:endParaRPr lang="ro-RO" sz="2800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085D26D-5A69-429C-9651-21A4BA6744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6075" y="1275768"/>
                <a:ext cx="3926075" cy="523220"/>
              </a:xfrm>
              <a:prstGeom prst="rect">
                <a:avLst/>
              </a:prstGeom>
              <a:blipFill>
                <a:blip r:embed="rId4"/>
                <a:stretch>
                  <a:fillRect l="-3261" t="-11628" r="-1863" b="-31395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0018513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425FEF5-9BA2-4FF1-B3DC-F1F96AB03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C712288-3C3F-4060-B71E-15B92B802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solidFill>
                  <a:schemeClr val="accent2"/>
                </a:solidFill>
              </a:rPr>
              <a:t>Algoritmul </a:t>
            </a:r>
            <a:r>
              <a:rPr lang="ro-RO" dirty="0" err="1">
                <a:solidFill>
                  <a:schemeClr val="accent2"/>
                </a:solidFill>
              </a:rPr>
              <a:t>Edmonds</a:t>
            </a:r>
            <a:r>
              <a:rPr lang="ro-RO" dirty="0">
                <a:solidFill>
                  <a:schemeClr val="accent2"/>
                </a:solidFill>
              </a:rPr>
              <a:t>–</a:t>
            </a:r>
            <a:r>
              <a:rPr lang="ro-RO" dirty="0" err="1">
                <a:solidFill>
                  <a:schemeClr val="accent2"/>
                </a:solidFill>
              </a:rPr>
              <a:t>Karp</a:t>
            </a:r>
            <a:r>
              <a:rPr lang="ro-RO" dirty="0">
                <a:solidFill>
                  <a:schemeClr val="accent2"/>
                </a:solidFill>
              </a:rPr>
              <a:t> (1972)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915538CD-B1E2-4238-9EF3-193CDFE6E379}"/>
                  </a:ext>
                </a:extLst>
              </p:cNvPr>
              <p:cNvSpPr>
                <a:spLocks noGrp="1"/>
              </p:cNvSpPr>
              <p:nvPr>
                <p:ph sz="quarter" idx="12"/>
              </p:nvPr>
            </p:nvSpPr>
            <p:spPr/>
            <p:txBody>
              <a:bodyPr/>
              <a:lstStyle/>
              <a:p>
                <a:pPr>
                  <a:buClr>
                    <a:schemeClr val="accent2"/>
                  </a:buClr>
                </a:pPr>
                <a:r>
                  <a:rPr lang="ro-RO" dirty="0"/>
                  <a:t>Dacă alegem </a:t>
                </a:r>
                <a14:m>
                  <m:oMath xmlns:m="http://schemas.openxmlformats.org/officeDocument/2006/math">
                    <m:r>
                      <a:rPr lang="ro-RO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ro-RO" dirty="0"/>
                  <a:t> folosind BFS</a:t>
                </a:r>
              </a:p>
              <a:p>
                <a:pPr>
                  <a:buClr>
                    <a:schemeClr val="accent2"/>
                  </a:buClr>
                </a:pPr>
                <a:endParaRPr lang="ro-RO" dirty="0"/>
              </a:p>
              <a:p>
                <a:pPr>
                  <a:buClr>
                    <a:schemeClr val="accent2"/>
                  </a:buClr>
                </a:pPr>
                <a:endParaRPr lang="ro-RO" dirty="0"/>
              </a:p>
              <a:p>
                <a:pPr marL="0" indent="0">
                  <a:buClr>
                    <a:schemeClr val="accent2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o-RO" sz="3600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ro-RO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ro-RO" sz="3600" b="0" i="1" smtClean="0">
                          <a:latin typeface="Cambria Math" panose="02040503050406030204" pitchFamily="18" charset="0"/>
                        </a:rPr>
                        <m:t>𝑉</m:t>
                      </m:r>
                      <m:sSup>
                        <m:sSupPr>
                          <m:ctrlPr>
                            <a:rPr lang="ro-RO" sz="3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o-RO" sz="36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p>
                          <m:r>
                            <a:rPr lang="ro-RO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o-RO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o-RO" sz="3600" dirty="0"/>
              </a:p>
              <a:p>
                <a:pPr marL="0" indent="0">
                  <a:buClr>
                    <a:schemeClr val="accent2"/>
                  </a:buClr>
                  <a:buNone/>
                </a:pPr>
                <a:endParaRPr lang="ro-RO" sz="3600" dirty="0"/>
              </a:p>
              <a:p>
                <a:pPr marL="0" indent="0">
                  <a:buClr>
                    <a:schemeClr val="accent2"/>
                  </a:buClr>
                  <a:buNone/>
                </a:pPr>
                <a:endParaRPr lang="ro-RO" sz="3600" dirty="0"/>
              </a:p>
              <a:p>
                <a:pPr marL="0" indent="0">
                  <a:buClr>
                    <a:schemeClr val="accent2"/>
                  </a:buClr>
                  <a:buNone/>
                </a:pPr>
                <a:endParaRPr lang="ro-RO" sz="3600" dirty="0"/>
              </a:p>
              <a:p>
                <a:pPr marL="0" indent="0">
                  <a:buClr>
                    <a:schemeClr val="accent2"/>
                  </a:buClr>
                  <a:buNone/>
                </a:pPr>
                <a:endParaRPr lang="ro-RO" sz="3600" dirty="0"/>
              </a:p>
              <a:p>
                <a:pPr marL="0" indent="0">
                  <a:buClr>
                    <a:schemeClr val="accent2"/>
                  </a:buClr>
                  <a:buNone/>
                </a:pPr>
                <a:endParaRPr lang="ro-RO" sz="3600" dirty="0"/>
              </a:p>
            </p:txBody>
          </p:sp>
        </mc:Choice>
        <mc:Fallback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915538CD-B1E2-4238-9EF3-193CDFE6E3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blipFill>
                <a:blip r:embed="rId2"/>
                <a:stretch>
                  <a:fillRect l="-980" t="-2190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The Goldman Distinguished Lecture Series: Jack Edmonds @ Bloomberg 272 |  Applied Mathematics and Statistics">
            <a:extLst>
              <a:ext uri="{FF2B5EF4-FFF2-40B4-BE49-F238E27FC236}">
                <a16:creationId xmlns:a16="http://schemas.microsoft.com/office/drawing/2014/main" id="{2A0A0D9C-2A19-4B46-BF1B-E4B7E2222D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3147" y="2445629"/>
            <a:ext cx="1828800" cy="24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4210630C-DA23-4817-A2D0-C9778B9FFD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3547" y="2473516"/>
            <a:ext cx="1510972" cy="2335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2774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6F422BB9-6A7F-4BD2-9676-A6410BB10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solidFill>
                  <a:schemeClr val="accent2"/>
                </a:solidFill>
              </a:rPr>
              <a:t>Algoritmul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lui</a:t>
            </a:r>
            <a:r>
              <a:rPr lang="en-US" dirty="0">
                <a:solidFill>
                  <a:schemeClr val="accent2"/>
                </a:solidFill>
              </a:rPr>
              <a:t> Kruskal</a:t>
            </a:r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F8132E34-D4B3-4D72-812F-AC01FF5F8B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7432" y="1520599"/>
            <a:ext cx="4109277" cy="4227059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D290E2-19C2-4783-BE9F-3A0DCCAFAF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56487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425FEF5-9BA2-4FF1-B3DC-F1F96AB03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C712288-3C3F-4060-B71E-15B92B802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8"/>
            <a:ext cx="10515600" cy="575966"/>
          </a:xfrm>
        </p:spPr>
        <p:txBody>
          <a:bodyPr>
            <a:normAutofit/>
          </a:bodyPr>
          <a:lstStyle/>
          <a:p>
            <a:r>
              <a:rPr lang="ro-RO" sz="3100" dirty="0">
                <a:solidFill>
                  <a:schemeClr val="accent2"/>
                </a:solidFill>
              </a:rPr>
              <a:t>Există și algoritmi cu complexitate mai bună</a:t>
            </a:r>
            <a:endParaRPr lang="ro-RO" dirty="0">
              <a:solidFill>
                <a:schemeClr val="accent2"/>
              </a:solidFill>
            </a:endParaRPr>
          </a:p>
        </p:txBody>
      </p:sp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58CDCC5F-43FB-4FC9-BF8B-BD31C516F5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233" y="955639"/>
            <a:ext cx="7678947" cy="539847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EB09345-EFBF-4441-AC4F-4AB69DD435B7}"/>
              </a:ext>
            </a:extLst>
          </p:cNvPr>
          <p:cNvSpPr txBox="1"/>
          <p:nvPr/>
        </p:nvSpPr>
        <p:spPr>
          <a:xfrm>
            <a:off x="8725360" y="1299990"/>
            <a:ext cx="32940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effectLst/>
                <a:latin typeface="Arial" panose="020B0604020202020204" pitchFamily="34" charset="0"/>
              </a:rPr>
              <a:t>“Max flows in O(nm) time, or better</a:t>
            </a:r>
            <a:r>
              <a:rPr lang="en-US" dirty="0">
                <a:latin typeface="Arial" panose="020B0604020202020204" pitchFamily="34" charset="0"/>
              </a:rPr>
              <a:t>” – James Orlin</a:t>
            </a:r>
            <a:endParaRPr lang="ro-RO" dirty="0"/>
          </a:p>
        </p:txBody>
      </p:sp>
      <p:pic>
        <p:nvPicPr>
          <p:cNvPr id="12" name="Picture 11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C0BD7CE7-FDC6-4E67-8AF7-122CEB9030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6098" y="2408591"/>
            <a:ext cx="2492566" cy="2492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54661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D06640-0166-4B85-BEF5-55242F47A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solidFill>
                  <a:schemeClr val="accent2"/>
                </a:solidFill>
              </a:rPr>
              <a:t>Alte considerente grafuri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A13975-FF27-4CA3-A2A4-9C0959C7C2BD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ro-RO" dirty="0"/>
              <a:t>Se pot schimba în timp.</a:t>
            </a:r>
          </a:p>
          <a:p>
            <a:endParaRPr lang="ro-RO" dirty="0"/>
          </a:p>
          <a:p>
            <a:r>
              <a:rPr lang="ro-RO" dirty="0" err="1"/>
              <a:t>LineGraph</a:t>
            </a:r>
            <a:r>
              <a:rPr lang="ro-RO" dirty="0"/>
              <a:t> – Pentru un graf non-direcțional muchiile devin noduri și nodurile muchii.</a:t>
            </a:r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42BB7E-193A-4C33-BF9E-DC5A9F2F26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623112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BD33F-E83B-4269-8875-697A077BB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>
                <a:solidFill>
                  <a:schemeClr val="accent2"/>
                </a:solidFill>
              </a:rPr>
              <a:t>Use</a:t>
            </a:r>
            <a:r>
              <a:rPr lang="ro-RO" dirty="0">
                <a:solidFill>
                  <a:schemeClr val="accent2"/>
                </a:solidFill>
              </a:rPr>
              <a:t> case grafuri – </a:t>
            </a:r>
            <a:r>
              <a:rPr lang="en-US" dirty="0">
                <a:solidFill>
                  <a:schemeClr val="accent2"/>
                </a:solidFill>
              </a:rPr>
              <a:t>G</a:t>
            </a:r>
            <a:r>
              <a:rPr lang="ro-RO" dirty="0">
                <a:solidFill>
                  <a:schemeClr val="accent2"/>
                </a:solidFill>
              </a:rPr>
              <a:t>ranițe</a:t>
            </a:r>
            <a:endParaRPr lang="en-US" dirty="0">
              <a:solidFill>
                <a:schemeClr val="accent2"/>
              </a:solidFill>
            </a:endParaRPr>
          </a:p>
        </p:txBody>
      </p:sp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32A09FE3-A6A8-48E2-87EE-75FE5E0726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8477" y="1093174"/>
            <a:ext cx="5090950" cy="5105014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264998-0C31-4BB2-95AC-9A505B557B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589286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E6119-8E02-4B40-8637-D5E74B38D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>
                <a:solidFill>
                  <a:schemeClr val="accent2"/>
                </a:solidFill>
              </a:rPr>
              <a:t>Use</a:t>
            </a:r>
            <a:r>
              <a:rPr lang="ro-RO" dirty="0">
                <a:solidFill>
                  <a:schemeClr val="accent2"/>
                </a:solidFill>
              </a:rPr>
              <a:t> case grafuri – Grafică calculator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BA9F77-F72E-4B62-8571-B3744C3DD720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/>
          </a:p>
        </p:txBody>
      </p:sp>
      <p:pic>
        <p:nvPicPr>
          <p:cNvPr id="6" name="Picture 5" descr="A picture containing table, sitting, chair, umbrella&#10;&#10;Description automatically generated">
            <a:extLst>
              <a:ext uri="{FF2B5EF4-FFF2-40B4-BE49-F238E27FC236}">
                <a16:creationId xmlns:a16="http://schemas.microsoft.com/office/drawing/2014/main" id="{A540B89C-9812-4A36-8C12-72ED60980E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0" y="1700212"/>
            <a:ext cx="5715000" cy="428625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3614FA-20B2-49A9-9021-D045191A13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389935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D3876F-D110-4A75-A94E-DC1E4C7E6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Use caser </a:t>
            </a:r>
            <a:r>
              <a:rPr lang="en-US" dirty="0" err="1">
                <a:solidFill>
                  <a:schemeClr val="accent2"/>
                </a:solidFill>
              </a:rPr>
              <a:t>grafuri</a:t>
            </a:r>
            <a:r>
              <a:rPr lang="en-US" dirty="0">
                <a:solidFill>
                  <a:schemeClr val="accent2"/>
                </a:solidFill>
              </a:rPr>
              <a:t> – </a:t>
            </a:r>
            <a:r>
              <a:rPr lang="en-US" dirty="0" err="1">
                <a:solidFill>
                  <a:schemeClr val="accent2"/>
                </a:solidFill>
              </a:rPr>
              <a:t>utilit</a:t>
            </a:r>
            <a:r>
              <a:rPr lang="ro-RO" dirty="0" err="1">
                <a:solidFill>
                  <a:schemeClr val="accent2"/>
                </a:solidFill>
              </a:rPr>
              <a:t>ăți</a:t>
            </a:r>
            <a:endParaRPr lang="en-US" dirty="0">
              <a:solidFill>
                <a:schemeClr val="accent2"/>
              </a:solidFill>
            </a:endParaRPr>
          </a:p>
        </p:txBody>
      </p:sp>
      <p:pic>
        <p:nvPicPr>
          <p:cNvPr id="6" name="Picture 5" descr="A large boat in a harbor&#10;&#10;Description automatically generated">
            <a:extLst>
              <a:ext uri="{FF2B5EF4-FFF2-40B4-BE49-F238E27FC236}">
                <a16:creationId xmlns:a16="http://schemas.microsoft.com/office/drawing/2014/main" id="{956418BC-C8C2-46C3-9113-C6B76A4CD9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8028" y="1173480"/>
            <a:ext cx="3509772" cy="2339848"/>
          </a:xfrm>
          <a:prstGeom prst="rect">
            <a:avLst/>
          </a:prstGeom>
        </p:spPr>
      </p:pic>
      <p:pic>
        <p:nvPicPr>
          <p:cNvPr id="8" name="Picture 7" descr="A picture containing outdoor, boat, water, lake&#10;&#10;Description automatically generated">
            <a:extLst>
              <a:ext uri="{FF2B5EF4-FFF2-40B4-BE49-F238E27FC236}">
                <a16:creationId xmlns:a16="http://schemas.microsoft.com/office/drawing/2014/main" id="{28C3AE39-E96E-4471-A04E-0D108591F0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5961" y="3827908"/>
            <a:ext cx="4841533" cy="2589657"/>
          </a:xfrm>
          <a:prstGeom prst="rect">
            <a:avLst/>
          </a:prstGeom>
        </p:spPr>
      </p:pic>
      <p:pic>
        <p:nvPicPr>
          <p:cNvPr id="10" name="Picture 9" descr="A close up of a map&#10;&#10;Description automatically generated">
            <a:extLst>
              <a:ext uri="{FF2B5EF4-FFF2-40B4-BE49-F238E27FC236}">
                <a16:creationId xmlns:a16="http://schemas.microsoft.com/office/drawing/2014/main" id="{43DE4F41-EBF4-4925-B144-6CC572F5AF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8029" y="3619470"/>
            <a:ext cx="3931207" cy="2798094"/>
          </a:xfrm>
          <a:prstGeom prst="rect">
            <a:avLst/>
          </a:prstGeom>
        </p:spPr>
      </p:pic>
      <p:pic>
        <p:nvPicPr>
          <p:cNvPr id="12" name="Picture 11" descr="A picture containing toy, table, truck, man&#10;&#10;Description automatically generated">
            <a:extLst>
              <a:ext uri="{FF2B5EF4-FFF2-40B4-BE49-F238E27FC236}">
                <a16:creationId xmlns:a16="http://schemas.microsoft.com/office/drawing/2014/main" id="{9C22EC37-8E83-4BC9-87CB-D8F6DE2316B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3903" y="1138334"/>
            <a:ext cx="3509772" cy="2632329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F2B6EE-29EC-4113-9FAB-5E682BB9A3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079706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34C27-D998-446F-860B-05BC73C455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>
                <a:solidFill>
                  <a:schemeClr val="accent2"/>
                </a:solidFill>
              </a:rPr>
              <a:t>Use</a:t>
            </a:r>
            <a:r>
              <a:rPr lang="ro-RO" dirty="0">
                <a:solidFill>
                  <a:schemeClr val="accent2"/>
                </a:solidFill>
              </a:rPr>
              <a:t> case grafuri – Code</a:t>
            </a:r>
            <a:endParaRPr lang="en-US" dirty="0">
              <a:solidFill>
                <a:schemeClr val="accent2"/>
              </a:solidFill>
            </a:endParaRPr>
          </a:p>
        </p:txBody>
      </p:sp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D2F6564D-6789-410B-B899-B06C5D5452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4193" y="1999486"/>
            <a:ext cx="3673145" cy="3943463"/>
          </a:xfrm>
          <a:prstGeom prst="rect">
            <a:avLst/>
          </a:prstGeom>
        </p:spPr>
      </p:pic>
      <p:pic>
        <p:nvPicPr>
          <p:cNvPr id="9" name="Picture 8" descr="A close up of a device&#10;&#10;Description automatically generated">
            <a:extLst>
              <a:ext uri="{FF2B5EF4-FFF2-40B4-BE49-F238E27FC236}">
                <a16:creationId xmlns:a16="http://schemas.microsoft.com/office/drawing/2014/main" id="{AD1B9265-9DAE-4601-8F26-C860C80204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103" y="1743728"/>
            <a:ext cx="5044942" cy="3943463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0FBD94-90C4-40AD-9D78-972C89C7B0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01400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BD33F-E83B-4269-8875-697A077BB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>
                <a:solidFill>
                  <a:schemeClr val="accent2"/>
                </a:solidFill>
              </a:rPr>
              <a:t>Use</a:t>
            </a:r>
            <a:r>
              <a:rPr lang="ro-RO" dirty="0">
                <a:solidFill>
                  <a:schemeClr val="accent2"/>
                </a:solidFill>
              </a:rPr>
              <a:t> case grafuri – </a:t>
            </a:r>
            <a:r>
              <a:rPr lang="en-US" dirty="0" err="1">
                <a:solidFill>
                  <a:schemeClr val="accent2"/>
                </a:solidFill>
              </a:rPr>
              <a:t>Reprezentare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Jocuri</a:t>
            </a:r>
            <a:endParaRPr lang="en-US" dirty="0">
              <a:solidFill>
                <a:schemeClr val="accent2"/>
              </a:solidFill>
            </a:endParaRPr>
          </a:p>
        </p:txBody>
      </p:sp>
      <p:pic>
        <p:nvPicPr>
          <p:cNvPr id="9" name="Picture 8" descr="A close up of a map&#10;&#10;Description automatically generated">
            <a:extLst>
              <a:ext uri="{FF2B5EF4-FFF2-40B4-BE49-F238E27FC236}">
                <a16:creationId xmlns:a16="http://schemas.microsoft.com/office/drawing/2014/main" id="{5988FE69-BA37-4493-BB64-B8A22A689F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1965" y="1626941"/>
            <a:ext cx="5985591" cy="4192370"/>
          </a:xfrm>
          <a:prstGeom prst="rect">
            <a:avLst/>
          </a:prstGeom>
        </p:spPr>
      </p:pic>
      <p:pic>
        <p:nvPicPr>
          <p:cNvPr id="6" name="Picture 5" descr="A picture containing black, cow, row, group&#10;&#10;Description automatically generated">
            <a:extLst>
              <a:ext uri="{FF2B5EF4-FFF2-40B4-BE49-F238E27FC236}">
                <a16:creationId xmlns:a16="http://schemas.microsoft.com/office/drawing/2014/main" id="{48979500-8E3B-4296-A9C7-87B37F2BA0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9944" y="1859644"/>
            <a:ext cx="3726964" cy="3726964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7B8C47-37FB-420B-9565-63C4EA20A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49381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BD33F-E83B-4269-8875-697A077BB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>
                <a:solidFill>
                  <a:schemeClr val="accent2"/>
                </a:solidFill>
              </a:rPr>
              <a:t>Use</a:t>
            </a:r>
            <a:r>
              <a:rPr lang="ro-RO" dirty="0">
                <a:solidFill>
                  <a:schemeClr val="accent2"/>
                </a:solidFill>
              </a:rPr>
              <a:t> case grafuri - Internet</a:t>
            </a:r>
            <a:endParaRPr lang="en-US" dirty="0">
              <a:solidFill>
                <a:schemeClr val="accent2"/>
              </a:solidFill>
            </a:endParaRPr>
          </a:p>
        </p:txBody>
      </p:sp>
      <p:pic>
        <p:nvPicPr>
          <p:cNvPr id="7" name="Picture 6" descr="A star in the background&#10;&#10;Description automatically generated">
            <a:extLst>
              <a:ext uri="{FF2B5EF4-FFF2-40B4-BE49-F238E27FC236}">
                <a16:creationId xmlns:a16="http://schemas.microsoft.com/office/drawing/2014/main" id="{27C0872C-D0E4-43E2-9AB0-7D2D70BDFF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0693" y="1363436"/>
            <a:ext cx="4762500" cy="476250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AB4086-2528-4CB4-A52C-4852F74192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971398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220790-1608-40D1-8847-973911A67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>
                <a:solidFill>
                  <a:schemeClr val="accent2"/>
                </a:solidFill>
              </a:rPr>
              <a:t>Use</a:t>
            </a:r>
            <a:r>
              <a:rPr lang="ro-RO" dirty="0">
                <a:solidFill>
                  <a:schemeClr val="accent2"/>
                </a:solidFill>
              </a:rPr>
              <a:t> case grafuri – Circuite electrice</a:t>
            </a:r>
            <a:endParaRPr lang="en-US" dirty="0">
              <a:solidFill>
                <a:schemeClr val="accent2"/>
              </a:solidFill>
            </a:endParaRPr>
          </a:p>
        </p:txBody>
      </p:sp>
      <p:pic>
        <p:nvPicPr>
          <p:cNvPr id="6" name="Picture 5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3FC65BB4-81E2-4E01-A60F-93EE803C1D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631" y="2043112"/>
            <a:ext cx="6000750" cy="360045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569C1E-F9DD-4483-A703-6BD3E75980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593639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99451-8CC8-4591-9B0E-F415EDF88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>
                <a:solidFill>
                  <a:schemeClr val="accent2"/>
                </a:solidFill>
              </a:rPr>
              <a:t>Use</a:t>
            </a:r>
            <a:r>
              <a:rPr lang="ro-RO" dirty="0">
                <a:solidFill>
                  <a:schemeClr val="accent2"/>
                </a:solidFill>
              </a:rPr>
              <a:t> case grafuri – Circuite logice</a:t>
            </a:r>
            <a:endParaRPr lang="en-US" dirty="0">
              <a:solidFill>
                <a:schemeClr val="accent2"/>
              </a:solidFill>
            </a:endParaRP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32863078-3832-4EA8-9F01-70971406FA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1534" y="1469394"/>
            <a:ext cx="7523967" cy="442327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40EF84-7A14-41E9-A727-C1D84EE444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05996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Rectangle 93">
            <a:extLst>
              <a:ext uri="{FF2B5EF4-FFF2-40B4-BE49-F238E27FC236}">
                <a16:creationId xmlns:a16="http://schemas.microsoft.com/office/drawing/2014/main" id="{E4C1BF2F-2CAF-448C-84CC-D24070B1D843}"/>
              </a:ext>
            </a:extLst>
          </p:cNvPr>
          <p:cNvSpPr/>
          <p:nvPr/>
        </p:nvSpPr>
        <p:spPr>
          <a:xfrm>
            <a:off x="6421148" y="4314042"/>
            <a:ext cx="62191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  <a:r>
              <a:rPr lang="ro-RO" sz="2800" b="1" dirty="0">
                <a:latin typeface="Arial" charset="0"/>
              </a:rPr>
              <a:t>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48C4A364-5B41-43C8-A3AD-4CAFD51010C3}"/>
              </a:ext>
            </a:extLst>
          </p:cNvPr>
          <p:cNvSpPr/>
          <p:nvPr/>
        </p:nvSpPr>
        <p:spPr>
          <a:xfrm>
            <a:off x="6232963" y="4925749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4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9C063DC9-C831-42D3-B66D-7D18CE2E8E4E}"/>
              </a:ext>
            </a:extLst>
          </p:cNvPr>
          <p:cNvSpPr/>
          <p:nvPr/>
        </p:nvSpPr>
        <p:spPr>
          <a:xfrm>
            <a:off x="7867729" y="430569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11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A77072B0-3ADD-4082-B77B-B00383AA4438}"/>
              </a:ext>
            </a:extLst>
          </p:cNvPr>
          <p:cNvSpPr/>
          <p:nvPr/>
        </p:nvSpPr>
        <p:spPr>
          <a:xfrm>
            <a:off x="4718916" y="480119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7D197E47-E4DD-4445-9FA2-57E6305D2C3F}"/>
              </a:ext>
            </a:extLst>
          </p:cNvPr>
          <p:cNvSpPr/>
          <p:nvPr/>
        </p:nvSpPr>
        <p:spPr>
          <a:xfrm>
            <a:off x="4155542" y="404408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0AF62A28-99D6-4C97-8BB7-F0C23FCC68DA}"/>
              </a:ext>
            </a:extLst>
          </p:cNvPr>
          <p:cNvSpPr/>
          <p:nvPr/>
        </p:nvSpPr>
        <p:spPr>
          <a:xfrm>
            <a:off x="4209782" y="327240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C3155509-9BAE-4F37-9E10-2C7BE50346A1}"/>
              </a:ext>
            </a:extLst>
          </p:cNvPr>
          <p:cNvSpPr/>
          <p:nvPr/>
        </p:nvSpPr>
        <p:spPr>
          <a:xfrm>
            <a:off x="3184775" y="402586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782D31DA-5B9E-43A0-8DD6-37C0AF477AE6}"/>
              </a:ext>
            </a:extLst>
          </p:cNvPr>
          <p:cNvSpPr/>
          <p:nvPr/>
        </p:nvSpPr>
        <p:spPr>
          <a:xfrm>
            <a:off x="3326810" y="272602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4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8B663E60-A17F-48B6-8A6B-0DD11CD54235}"/>
              </a:ext>
            </a:extLst>
          </p:cNvPr>
          <p:cNvSpPr/>
          <p:nvPr/>
        </p:nvSpPr>
        <p:spPr>
          <a:xfrm>
            <a:off x="2825910" y="2410568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12F4FE6B-BAD1-4292-928A-B8033B4A4899}"/>
              </a:ext>
            </a:extLst>
          </p:cNvPr>
          <p:cNvSpPr/>
          <p:nvPr/>
        </p:nvSpPr>
        <p:spPr>
          <a:xfrm>
            <a:off x="3784042" y="227016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3A0EB36-C286-45D1-870B-5FDBB37A813E}"/>
              </a:ext>
            </a:extLst>
          </p:cNvPr>
          <p:cNvSpPr/>
          <p:nvPr/>
        </p:nvSpPr>
        <p:spPr bwMode="auto">
          <a:xfrm>
            <a:off x="8501786" y="198742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16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1C5F850E-4DB7-4027-A84F-41FB67CB6E82}"/>
              </a:ext>
            </a:extLst>
          </p:cNvPr>
          <p:cNvSpPr/>
          <p:nvPr/>
        </p:nvSpPr>
        <p:spPr>
          <a:xfrm>
            <a:off x="7978381" y="211862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30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BE394DC2-7CE5-4E5D-8EBF-EB5498655366}"/>
              </a:ext>
            </a:extLst>
          </p:cNvPr>
          <p:cNvSpPr/>
          <p:nvPr/>
        </p:nvSpPr>
        <p:spPr>
          <a:xfrm>
            <a:off x="7538768" y="2346132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3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29E19908-4B1B-4865-A840-3731B95A4B3F}"/>
              </a:ext>
            </a:extLst>
          </p:cNvPr>
          <p:cNvSpPr/>
          <p:nvPr/>
        </p:nvSpPr>
        <p:spPr>
          <a:xfrm>
            <a:off x="6853887" y="228149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7F6F1F3B-6769-464F-8DC4-F8D0EA7D68B1}"/>
              </a:ext>
            </a:extLst>
          </p:cNvPr>
          <p:cNvSpPr/>
          <p:nvPr/>
        </p:nvSpPr>
        <p:spPr>
          <a:xfrm>
            <a:off x="6570020" y="1724532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0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0BDC2F7D-3913-47E8-A09B-52E99DDC1007}"/>
              </a:ext>
            </a:extLst>
          </p:cNvPr>
          <p:cNvSpPr/>
          <p:nvPr/>
        </p:nvSpPr>
        <p:spPr>
          <a:xfrm>
            <a:off x="6190202" y="263962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BF2DF9D8-D7CC-4C1A-9D02-27BA82743C00}"/>
              </a:ext>
            </a:extLst>
          </p:cNvPr>
          <p:cNvSpPr/>
          <p:nvPr/>
        </p:nvSpPr>
        <p:spPr>
          <a:xfrm>
            <a:off x="7081439" y="313052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6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7809CF5B-759F-45DD-AA2E-4010F3CA606E}"/>
              </a:ext>
            </a:extLst>
          </p:cNvPr>
          <p:cNvSpPr/>
          <p:nvPr/>
        </p:nvSpPr>
        <p:spPr>
          <a:xfrm>
            <a:off x="8569619" y="298919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9B807350-0855-42A6-AE90-F8B139166C56}"/>
              </a:ext>
            </a:extLst>
          </p:cNvPr>
          <p:cNvSpPr/>
          <p:nvPr/>
        </p:nvSpPr>
        <p:spPr>
          <a:xfrm>
            <a:off x="7202742" y="3598545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3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23AEE12C-4DB8-4245-884F-33B51B068016}"/>
              </a:ext>
            </a:extLst>
          </p:cNvPr>
          <p:cNvSpPr/>
          <p:nvPr/>
        </p:nvSpPr>
        <p:spPr>
          <a:xfrm>
            <a:off x="6448830" y="354380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5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6F781F29-AE0F-4774-8258-D96A74FB60F8}"/>
              </a:ext>
            </a:extLst>
          </p:cNvPr>
          <p:cNvSpPr/>
          <p:nvPr/>
        </p:nvSpPr>
        <p:spPr>
          <a:xfrm>
            <a:off x="5078934" y="3674038"/>
            <a:ext cx="69039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15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5D2CD746-3465-4657-8760-B4E3AEDA4A4B}"/>
              </a:ext>
            </a:extLst>
          </p:cNvPr>
          <p:cNvSpPr/>
          <p:nvPr/>
        </p:nvSpPr>
        <p:spPr>
          <a:xfrm>
            <a:off x="5798324" y="417655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6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817EDD40-F90B-445D-B095-86516DB5404F}"/>
              </a:ext>
            </a:extLst>
          </p:cNvPr>
          <p:cNvSpPr/>
          <p:nvPr/>
        </p:nvSpPr>
        <p:spPr>
          <a:xfrm>
            <a:off x="5841846" y="329332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4D6F18A0-6AD8-4912-A4BB-F57C5C344AE7}"/>
              </a:ext>
            </a:extLst>
          </p:cNvPr>
          <p:cNvSpPr/>
          <p:nvPr/>
        </p:nvSpPr>
        <p:spPr>
          <a:xfrm>
            <a:off x="4861913" y="280471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6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F422BB9-6A7F-4BD2-9676-A6410BB10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solidFill>
                  <a:schemeClr val="accent2"/>
                </a:solidFill>
              </a:rPr>
              <a:t>Algoritmul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lui</a:t>
            </a:r>
            <a:r>
              <a:rPr lang="en-US" dirty="0">
                <a:solidFill>
                  <a:schemeClr val="accent2"/>
                </a:solidFill>
              </a:rPr>
              <a:t> Kruskal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A61D0B8-8FDE-43F7-AAE0-952163293C76}"/>
              </a:ext>
            </a:extLst>
          </p:cNvPr>
          <p:cNvSpPr/>
          <p:nvPr/>
        </p:nvSpPr>
        <p:spPr bwMode="auto">
          <a:xfrm>
            <a:off x="7410324" y="174574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E6259CB-7C3A-440D-B9C6-CFCA86F52B2C}"/>
              </a:ext>
            </a:extLst>
          </p:cNvPr>
          <p:cNvSpPr/>
          <p:nvPr/>
        </p:nvSpPr>
        <p:spPr bwMode="auto">
          <a:xfrm>
            <a:off x="6477668" y="307096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9215D6D-AEC4-42D2-BA6E-BE865345ADAD}"/>
              </a:ext>
            </a:extLst>
          </p:cNvPr>
          <p:cNvSpPr/>
          <p:nvPr/>
        </p:nvSpPr>
        <p:spPr bwMode="auto">
          <a:xfrm>
            <a:off x="7904036" y="282411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3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2784EC8-90EF-4911-B596-D7A9F219B1FD}"/>
              </a:ext>
            </a:extLst>
          </p:cNvPr>
          <p:cNvSpPr/>
          <p:nvPr/>
        </p:nvSpPr>
        <p:spPr bwMode="auto">
          <a:xfrm>
            <a:off x="6372836" y="2174371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4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DA3A207-BD67-41C1-AB61-078C67E0C605}"/>
              </a:ext>
            </a:extLst>
          </p:cNvPr>
          <p:cNvSpPr/>
          <p:nvPr/>
        </p:nvSpPr>
        <p:spPr bwMode="auto">
          <a:xfrm>
            <a:off x="5567321" y="311260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5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309AEE6-D48D-45B6-A204-DFDAAC81B611}"/>
              </a:ext>
            </a:extLst>
          </p:cNvPr>
          <p:cNvSpPr/>
          <p:nvPr/>
        </p:nvSpPr>
        <p:spPr bwMode="auto">
          <a:xfrm>
            <a:off x="5003022" y="2206538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6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9486A59-3A13-43D7-AB65-E823DAF43242}"/>
              </a:ext>
            </a:extLst>
          </p:cNvPr>
          <p:cNvSpPr/>
          <p:nvPr/>
        </p:nvSpPr>
        <p:spPr bwMode="auto">
          <a:xfrm>
            <a:off x="4225203" y="286574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7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0BD98AC-79D0-4269-83B6-23C5B4783668}"/>
              </a:ext>
            </a:extLst>
          </p:cNvPr>
          <p:cNvSpPr/>
          <p:nvPr/>
        </p:nvSpPr>
        <p:spPr bwMode="auto">
          <a:xfrm>
            <a:off x="3393295" y="210726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8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C2BB258-7F61-47F3-83FF-B2B79C5346B5}"/>
              </a:ext>
            </a:extLst>
          </p:cNvPr>
          <p:cNvSpPr/>
          <p:nvPr/>
        </p:nvSpPr>
        <p:spPr bwMode="auto">
          <a:xfrm>
            <a:off x="2667328" y="302730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9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9C1B811-70F4-43BE-8227-71A98FD546F7}"/>
              </a:ext>
            </a:extLst>
          </p:cNvPr>
          <p:cNvCxnSpPr>
            <a:cxnSpLocks/>
            <a:stCxn id="16" idx="7"/>
            <a:endCxn id="15" idx="3"/>
          </p:cNvCxnSpPr>
          <p:nvPr/>
        </p:nvCxnSpPr>
        <p:spPr bwMode="auto">
          <a:xfrm flipV="1">
            <a:off x="3088739" y="2528672"/>
            <a:ext cx="376859" cy="57093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293B9C4-59B7-496F-8549-F8DD3AF9D3F4}"/>
              </a:ext>
            </a:extLst>
          </p:cNvPr>
          <p:cNvCxnSpPr>
            <a:cxnSpLocks/>
            <a:stCxn id="16" idx="6"/>
            <a:endCxn id="14" idx="2"/>
          </p:cNvCxnSpPr>
          <p:nvPr/>
        </p:nvCxnSpPr>
        <p:spPr bwMode="auto">
          <a:xfrm flipV="1">
            <a:off x="3161041" y="3112604"/>
            <a:ext cx="1064163" cy="1615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DC1FF99-849E-4247-A76C-B02EE7BE3F84}"/>
              </a:ext>
            </a:extLst>
          </p:cNvPr>
          <p:cNvCxnSpPr>
            <a:cxnSpLocks/>
            <a:stCxn id="14" idx="6"/>
            <a:endCxn id="12" idx="2"/>
          </p:cNvCxnSpPr>
          <p:nvPr/>
        </p:nvCxnSpPr>
        <p:spPr bwMode="auto">
          <a:xfrm>
            <a:off x="4718915" y="3112603"/>
            <a:ext cx="84840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2353525-5FF7-43E9-BA27-FA0B44A62FA6}"/>
              </a:ext>
            </a:extLst>
          </p:cNvPr>
          <p:cNvCxnSpPr>
            <a:cxnSpLocks/>
            <a:stCxn id="14" idx="1"/>
            <a:endCxn id="15" idx="5"/>
          </p:cNvCxnSpPr>
          <p:nvPr/>
        </p:nvCxnSpPr>
        <p:spPr bwMode="auto">
          <a:xfrm flipH="1" flipV="1">
            <a:off x="3814705" y="2528673"/>
            <a:ext cx="482800" cy="40937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40EA462-DB64-44AE-9CE7-25B1CB5D5FE5}"/>
              </a:ext>
            </a:extLst>
          </p:cNvPr>
          <p:cNvCxnSpPr>
            <a:cxnSpLocks/>
            <a:stCxn id="12" idx="6"/>
            <a:endCxn id="9" idx="3"/>
          </p:cNvCxnSpPr>
          <p:nvPr/>
        </p:nvCxnSpPr>
        <p:spPr bwMode="auto">
          <a:xfrm>
            <a:off x="6061034" y="3359459"/>
            <a:ext cx="488937" cy="13292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A6ACBE3-A358-4126-8E8B-83550041F3A1}"/>
              </a:ext>
            </a:extLst>
          </p:cNvPr>
          <p:cNvCxnSpPr>
            <a:cxnSpLocks/>
            <a:stCxn id="9" idx="0"/>
            <a:endCxn id="11" idx="4"/>
          </p:cNvCxnSpPr>
          <p:nvPr/>
        </p:nvCxnSpPr>
        <p:spPr bwMode="auto">
          <a:xfrm flipH="1" flipV="1">
            <a:off x="6619692" y="2668083"/>
            <a:ext cx="104832" cy="40288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0EABC46-0ECC-4308-8D40-C8B2CE964074}"/>
              </a:ext>
            </a:extLst>
          </p:cNvPr>
          <p:cNvCxnSpPr>
            <a:cxnSpLocks/>
            <a:stCxn id="11" idx="7"/>
            <a:endCxn id="8" idx="2"/>
          </p:cNvCxnSpPr>
          <p:nvPr/>
        </p:nvCxnSpPr>
        <p:spPr bwMode="auto">
          <a:xfrm flipV="1">
            <a:off x="6794246" y="1992603"/>
            <a:ext cx="616078" cy="2540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F27AFDE-B944-47E3-A205-AE0DF90CBB62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 bwMode="auto">
          <a:xfrm flipH="1">
            <a:off x="6899078" y="2239459"/>
            <a:ext cx="758102" cy="90381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B3C8EC8-C969-4459-838F-03996380ECF8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 bwMode="auto">
          <a:xfrm flipV="1">
            <a:off x="6971380" y="3070969"/>
            <a:ext cx="93265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4145B65-C9C0-4C7F-BA50-A3292FC5D453}"/>
              </a:ext>
            </a:extLst>
          </p:cNvPr>
          <p:cNvCxnSpPr>
            <a:cxnSpLocks/>
            <a:stCxn id="10" idx="0"/>
            <a:endCxn id="8" idx="5"/>
          </p:cNvCxnSpPr>
          <p:nvPr/>
        </p:nvCxnSpPr>
        <p:spPr bwMode="auto">
          <a:xfrm flipH="1" flipV="1">
            <a:off x="7831734" y="2167157"/>
            <a:ext cx="319158" cy="6569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8B6149B4-5D23-4526-BE8A-86B06C5A75CE}"/>
              </a:ext>
            </a:extLst>
          </p:cNvPr>
          <p:cNvSpPr/>
          <p:nvPr/>
        </p:nvSpPr>
        <p:spPr bwMode="auto">
          <a:xfrm>
            <a:off x="4058326" y="358051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11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75569835-BEC0-475C-9A65-BAC9EF1C0503}"/>
              </a:ext>
            </a:extLst>
          </p:cNvPr>
          <p:cNvSpPr/>
          <p:nvPr/>
        </p:nvSpPr>
        <p:spPr bwMode="auto">
          <a:xfrm>
            <a:off x="4065624" y="458902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14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F44D038-2036-4D61-81D8-57BC5E3671CA}"/>
              </a:ext>
            </a:extLst>
          </p:cNvPr>
          <p:cNvSpPr/>
          <p:nvPr/>
        </p:nvSpPr>
        <p:spPr bwMode="auto">
          <a:xfrm>
            <a:off x="8501786" y="358343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15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F862C70-CEA3-4685-8319-B7D3CF9EEA3B}"/>
              </a:ext>
            </a:extLst>
          </p:cNvPr>
          <p:cNvSpPr/>
          <p:nvPr/>
        </p:nvSpPr>
        <p:spPr bwMode="auto">
          <a:xfrm>
            <a:off x="6824240" y="467827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13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D9AFF45C-7426-4848-8132-A5C3DDC04B12}"/>
              </a:ext>
            </a:extLst>
          </p:cNvPr>
          <p:cNvSpPr/>
          <p:nvPr/>
        </p:nvSpPr>
        <p:spPr bwMode="auto">
          <a:xfrm>
            <a:off x="6376974" y="393105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latin typeface="Arial" charset="0"/>
              </a:rPr>
              <a:t>10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659C9AD-1080-4C3A-8C72-A555F0A5216A}"/>
              </a:ext>
            </a:extLst>
          </p:cNvPr>
          <p:cNvSpPr/>
          <p:nvPr/>
        </p:nvSpPr>
        <p:spPr bwMode="auto">
          <a:xfrm>
            <a:off x="5632918" y="464139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12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FDE1BEF-1612-41B6-8299-55E8EF2E397C}"/>
              </a:ext>
            </a:extLst>
          </p:cNvPr>
          <p:cNvCxnSpPr>
            <a:cxnSpLocks/>
            <a:stCxn id="14" idx="4"/>
            <a:endCxn id="28" idx="0"/>
          </p:cNvCxnSpPr>
          <p:nvPr/>
        </p:nvCxnSpPr>
        <p:spPr bwMode="auto">
          <a:xfrm flipH="1">
            <a:off x="4305183" y="3359459"/>
            <a:ext cx="166877" cy="22105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CBA9CB5-6CA6-429C-896E-A79D6330B255}"/>
              </a:ext>
            </a:extLst>
          </p:cNvPr>
          <p:cNvCxnSpPr>
            <a:cxnSpLocks/>
            <a:stCxn id="14" idx="5"/>
            <a:endCxn id="34" idx="1"/>
          </p:cNvCxnSpPr>
          <p:nvPr/>
        </p:nvCxnSpPr>
        <p:spPr bwMode="auto">
          <a:xfrm>
            <a:off x="4646614" y="3287158"/>
            <a:ext cx="1058607" cy="142653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66CA45E-ACAF-4724-8040-378A71E2499B}"/>
              </a:ext>
            </a:extLst>
          </p:cNvPr>
          <p:cNvCxnSpPr>
            <a:cxnSpLocks/>
            <a:stCxn id="28" idx="4"/>
            <a:endCxn id="30" idx="0"/>
          </p:cNvCxnSpPr>
          <p:nvPr/>
        </p:nvCxnSpPr>
        <p:spPr bwMode="auto">
          <a:xfrm>
            <a:off x="4305182" y="4074230"/>
            <a:ext cx="7298" cy="51479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448965F-BD58-4126-80A4-20012DD1D189}"/>
              </a:ext>
            </a:extLst>
          </p:cNvPr>
          <p:cNvCxnSpPr>
            <a:cxnSpLocks/>
            <a:stCxn id="34" idx="7"/>
            <a:endCxn id="33" idx="3"/>
          </p:cNvCxnSpPr>
          <p:nvPr/>
        </p:nvCxnSpPr>
        <p:spPr bwMode="auto">
          <a:xfrm flipV="1">
            <a:off x="6054328" y="4352470"/>
            <a:ext cx="394948" cy="3612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861C38C-382E-4E92-B32D-0427C39679E6}"/>
              </a:ext>
            </a:extLst>
          </p:cNvPr>
          <p:cNvCxnSpPr>
            <a:cxnSpLocks/>
            <a:stCxn id="33" idx="5"/>
            <a:endCxn id="32" idx="0"/>
          </p:cNvCxnSpPr>
          <p:nvPr/>
        </p:nvCxnSpPr>
        <p:spPr bwMode="auto">
          <a:xfrm>
            <a:off x="6798384" y="4352469"/>
            <a:ext cx="272712" cy="32580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9D2EB0D-29B5-438C-883D-FFEB02FECCCD}"/>
              </a:ext>
            </a:extLst>
          </p:cNvPr>
          <p:cNvCxnSpPr>
            <a:cxnSpLocks/>
            <a:stCxn id="32" idx="2"/>
            <a:endCxn id="34" idx="5"/>
          </p:cNvCxnSpPr>
          <p:nvPr/>
        </p:nvCxnSpPr>
        <p:spPr bwMode="auto">
          <a:xfrm flipH="1">
            <a:off x="6054328" y="4925134"/>
            <a:ext cx="769912" cy="1376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BF75897-25E0-42BC-9FDA-9CDBCCF25B21}"/>
              </a:ext>
            </a:extLst>
          </p:cNvPr>
          <p:cNvCxnSpPr>
            <a:cxnSpLocks/>
            <a:stCxn id="31" idx="2"/>
            <a:endCxn id="33" idx="6"/>
          </p:cNvCxnSpPr>
          <p:nvPr/>
        </p:nvCxnSpPr>
        <p:spPr bwMode="auto">
          <a:xfrm flipH="1">
            <a:off x="6870686" y="3830289"/>
            <a:ext cx="1631100" cy="3476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08B85C2-A3EA-4E45-AE83-CE3C28DDD761}"/>
              </a:ext>
            </a:extLst>
          </p:cNvPr>
          <p:cNvCxnSpPr>
            <a:cxnSpLocks/>
            <a:stCxn id="35" idx="4"/>
            <a:endCxn id="31" idx="0"/>
          </p:cNvCxnSpPr>
          <p:nvPr/>
        </p:nvCxnSpPr>
        <p:spPr bwMode="auto">
          <a:xfrm>
            <a:off x="8748642" y="2481138"/>
            <a:ext cx="0" cy="11022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8A496ECE-FB82-4218-A1BF-83BC1F53DED1}"/>
              </a:ext>
            </a:extLst>
          </p:cNvPr>
          <p:cNvCxnSpPr>
            <a:cxnSpLocks/>
            <a:stCxn id="32" idx="6"/>
            <a:endCxn id="31" idx="3"/>
          </p:cNvCxnSpPr>
          <p:nvPr/>
        </p:nvCxnSpPr>
        <p:spPr bwMode="auto">
          <a:xfrm flipV="1">
            <a:off x="7317952" y="4004843"/>
            <a:ext cx="1256136" cy="92029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A698D50D-2A2A-43A9-9E05-6BCE3CB8867B}"/>
              </a:ext>
            </a:extLst>
          </p:cNvPr>
          <p:cNvCxnSpPr>
            <a:cxnSpLocks/>
            <a:stCxn id="8" idx="6"/>
            <a:endCxn id="35" idx="2"/>
          </p:cNvCxnSpPr>
          <p:nvPr/>
        </p:nvCxnSpPr>
        <p:spPr bwMode="auto">
          <a:xfrm>
            <a:off x="7904036" y="1992602"/>
            <a:ext cx="597750" cy="24168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6AC50C09-4211-4160-B5BA-91A016EFB0E2}"/>
              </a:ext>
            </a:extLst>
          </p:cNvPr>
          <p:cNvCxnSpPr>
            <a:cxnSpLocks/>
            <a:stCxn id="9" idx="4"/>
            <a:endCxn id="33" idx="0"/>
          </p:cNvCxnSpPr>
          <p:nvPr/>
        </p:nvCxnSpPr>
        <p:spPr bwMode="auto">
          <a:xfrm flipH="1">
            <a:off x="6623830" y="3564681"/>
            <a:ext cx="100694" cy="36637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29AD7221-6855-490D-9F77-E090BB0B2884}"/>
              </a:ext>
            </a:extLst>
          </p:cNvPr>
          <p:cNvCxnSpPr>
            <a:cxnSpLocks/>
            <a:stCxn id="30" idx="6"/>
            <a:endCxn id="34" idx="2"/>
          </p:cNvCxnSpPr>
          <p:nvPr/>
        </p:nvCxnSpPr>
        <p:spPr bwMode="auto">
          <a:xfrm>
            <a:off x="4559336" y="4835878"/>
            <a:ext cx="1073582" cy="5237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F1325948-2FA1-49D7-8B03-54D04B9F5E37}"/>
              </a:ext>
            </a:extLst>
          </p:cNvPr>
          <p:cNvCxnSpPr>
            <a:cxnSpLocks/>
            <a:stCxn id="30" idx="1"/>
            <a:endCxn id="16" idx="5"/>
          </p:cNvCxnSpPr>
          <p:nvPr/>
        </p:nvCxnSpPr>
        <p:spPr bwMode="auto">
          <a:xfrm flipH="1" flipV="1">
            <a:off x="3088738" y="3448714"/>
            <a:ext cx="1049188" cy="121261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4607474-8183-435F-9B82-F064BE18F6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209576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B2339D-3F59-4FFC-8382-1EF977A0A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>
                <a:solidFill>
                  <a:schemeClr val="accent2"/>
                </a:solidFill>
              </a:rPr>
              <a:t>Use</a:t>
            </a:r>
            <a:r>
              <a:rPr lang="ro-RO" dirty="0">
                <a:solidFill>
                  <a:schemeClr val="accent2"/>
                </a:solidFill>
              </a:rPr>
              <a:t> case grafuri – Grafuri sociale</a:t>
            </a:r>
            <a:endParaRPr lang="en-US" dirty="0">
              <a:solidFill>
                <a:schemeClr val="accent2"/>
              </a:solidFill>
            </a:endParaRPr>
          </a:p>
        </p:txBody>
      </p:sp>
      <p:pic>
        <p:nvPicPr>
          <p:cNvPr id="6" name="Picture 5" descr="A picture containing hanging, table, group, small&#10;&#10;Description automatically generated">
            <a:extLst>
              <a:ext uri="{FF2B5EF4-FFF2-40B4-BE49-F238E27FC236}">
                <a16:creationId xmlns:a16="http://schemas.microsoft.com/office/drawing/2014/main" id="{30D7B734-0FC8-4DD6-9833-69C58D5EBF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5050" y="1475135"/>
            <a:ext cx="6564878" cy="465635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93AB3C-BC71-42C7-B22A-94C3AF3103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838396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83D31B-CC2C-4709-892F-F9B1683AC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Use case-</a:t>
            </a:r>
            <a:r>
              <a:rPr lang="en-US" dirty="0" err="1">
                <a:solidFill>
                  <a:schemeClr val="accent2"/>
                </a:solidFill>
              </a:rPr>
              <a:t>uri</a:t>
            </a:r>
            <a:r>
              <a:rPr lang="en-US" dirty="0">
                <a:solidFill>
                  <a:schemeClr val="accent2"/>
                </a:solidFill>
              </a:rPr>
              <a:t> – Knowledge graph</a:t>
            </a:r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4B28177A-4362-4CBC-8C64-72E88800F3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6800" y="1450976"/>
            <a:ext cx="6801200" cy="3981655"/>
          </a:xfrm>
          <a:prstGeom prst="rect">
            <a:avLst/>
          </a:prstGeom>
        </p:spPr>
      </p:pic>
      <p:pic>
        <p:nvPicPr>
          <p:cNvPr id="6" name="Picture 5" descr="A picture containing object, drawing, guitar, clock&#10;&#10;Description automatically generated">
            <a:extLst>
              <a:ext uri="{FF2B5EF4-FFF2-40B4-BE49-F238E27FC236}">
                <a16:creationId xmlns:a16="http://schemas.microsoft.com/office/drawing/2014/main" id="{5D538825-2410-4623-BE0A-0D76667F9A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8326" y="4222772"/>
            <a:ext cx="6212631" cy="2012929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7FE792-7E90-4AF8-AFFF-C6D657D3B7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486708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447B71-5A36-431D-A239-0710AE3E38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Use case-</a:t>
            </a:r>
            <a:r>
              <a:rPr lang="en-US" dirty="0" err="1">
                <a:solidFill>
                  <a:schemeClr val="accent2"/>
                </a:solidFill>
              </a:rPr>
              <a:t>uri</a:t>
            </a:r>
            <a:r>
              <a:rPr lang="en-US" dirty="0">
                <a:solidFill>
                  <a:schemeClr val="accent2"/>
                </a:solidFill>
              </a:rPr>
              <a:t> – </a:t>
            </a:r>
            <a:r>
              <a:rPr lang="en-US" dirty="0" err="1">
                <a:solidFill>
                  <a:schemeClr val="accent2"/>
                </a:solidFill>
              </a:rPr>
              <a:t>Organigrame</a:t>
            </a:r>
            <a:endParaRPr lang="en-US" dirty="0">
              <a:solidFill>
                <a:schemeClr val="accent2"/>
              </a:solidFill>
            </a:endParaRPr>
          </a:p>
        </p:txBody>
      </p:sp>
      <p:pic>
        <p:nvPicPr>
          <p:cNvPr id="8" name="Content Placeholder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EB6A1AB0-C010-4BAD-88C4-91D4217A7D06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1473" y="1556429"/>
            <a:ext cx="8103016" cy="4470630"/>
          </a:xfr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3AFB10-0A7A-45CD-858E-1DD89F4308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30952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Rectangle 93">
            <a:extLst>
              <a:ext uri="{FF2B5EF4-FFF2-40B4-BE49-F238E27FC236}">
                <a16:creationId xmlns:a16="http://schemas.microsoft.com/office/drawing/2014/main" id="{E4C1BF2F-2CAF-448C-84CC-D24070B1D843}"/>
              </a:ext>
            </a:extLst>
          </p:cNvPr>
          <p:cNvSpPr/>
          <p:nvPr/>
        </p:nvSpPr>
        <p:spPr>
          <a:xfrm>
            <a:off x="6421148" y="4314042"/>
            <a:ext cx="62191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  <a:r>
              <a:rPr lang="ro-RO" sz="2800" b="1" dirty="0">
                <a:latin typeface="Arial" charset="0"/>
              </a:rPr>
              <a:t>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48C4A364-5B41-43C8-A3AD-4CAFD51010C3}"/>
              </a:ext>
            </a:extLst>
          </p:cNvPr>
          <p:cNvSpPr/>
          <p:nvPr/>
        </p:nvSpPr>
        <p:spPr>
          <a:xfrm>
            <a:off x="6232963" y="4925749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4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9C063DC9-C831-42D3-B66D-7D18CE2E8E4E}"/>
              </a:ext>
            </a:extLst>
          </p:cNvPr>
          <p:cNvSpPr/>
          <p:nvPr/>
        </p:nvSpPr>
        <p:spPr>
          <a:xfrm>
            <a:off x="7867729" y="430569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11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A77072B0-3ADD-4082-B77B-B00383AA4438}"/>
              </a:ext>
            </a:extLst>
          </p:cNvPr>
          <p:cNvSpPr/>
          <p:nvPr/>
        </p:nvSpPr>
        <p:spPr>
          <a:xfrm>
            <a:off x="4718916" y="480119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7D197E47-E4DD-4445-9FA2-57E6305D2C3F}"/>
              </a:ext>
            </a:extLst>
          </p:cNvPr>
          <p:cNvSpPr/>
          <p:nvPr/>
        </p:nvSpPr>
        <p:spPr>
          <a:xfrm>
            <a:off x="4155542" y="404408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0AF62A28-99D6-4C97-8BB7-F0C23FCC68DA}"/>
              </a:ext>
            </a:extLst>
          </p:cNvPr>
          <p:cNvSpPr/>
          <p:nvPr/>
        </p:nvSpPr>
        <p:spPr>
          <a:xfrm>
            <a:off x="4209782" y="327240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C3155509-9BAE-4F37-9E10-2C7BE50346A1}"/>
              </a:ext>
            </a:extLst>
          </p:cNvPr>
          <p:cNvSpPr/>
          <p:nvPr/>
        </p:nvSpPr>
        <p:spPr>
          <a:xfrm>
            <a:off x="3184775" y="402586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782D31DA-5B9E-43A0-8DD6-37C0AF477AE6}"/>
              </a:ext>
            </a:extLst>
          </p:cNvPr>
          <p:cNvSpPr/>
          <p:nvPr/>
        </p:nvSpPr>
        <p:spPr>
          <a:xfrm>
            <a:off x="3326810" y="272602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4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8B663E60-A17F-48B6-8A6B-0DD11CD54235}"/>
              </a:ext>
            </a:extLst>
          </p:cNvPr>
          <p:cNvSpPr/>
          <p:nvPr/>
        </p:nvSpPr>
        <p:spPr>
          <a:xfrm>
            <a:off x="2825910" y="2410568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12F4FE6B-BAD1-4292-928A-B8033B4A4899}"/>
              </a:ext>
            </a:extLst>
          </p:cNvPr>
          <p:cNvSpPr/>
          <p:nvPr/>
        </p:nvSpPr>
        <p:spPr>
          <a:xfrm>
            <a:off x="3784042" y="227016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3A0EB36-C286-45D1-870B-5FDBB37A813E}"/>
              </a:ext>
            </a:extLst>
          </p:cNvPr>
          <p:cNvSpPr/>
          <p:nvPr/>
        </p:nvSpPr>
        <p:spPr bwMode="auto">
          <a:xfrm>
            <a:off x="8501786" y="198742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16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1C5F850E-4DB7-4027-A84F-41FB67CB6E82}"/>
              </a:ext>
            </a:extLst>
          </p:cNvPr>
          <p:cNvSpPr/>
          <p:nvPr/>
        </p:nvSpPr>
        <p:spPr>
          <a:xfrm>
            <a:off x="7978381" y="211862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30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BE394DC2-7CE5-4E5D-8EBF-EB5498655366}"/>
              </a:ext>
            </a:extLst>
          </p:cNvPr>
          <p:cNvSpPr/>
          <p:nvPr/>
        </p:nvSpPr>
        <p:spPr>
          <a:xfrm>
            <a:off x="7538768" y="2346132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3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29E19908-4B1B-4865-A840-3731B95A4B3F}"/>
              </a:ext>
            </a:extLst>
          </p:cNvPr>
          <p:cNvSpPr/>
          <p:nvPr/>
        </p:nvSpPr>
        <p:spPr>
          <a:xfrm>
            <a:off x="6853887" y="228149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7F6F1F3B-6769-464F-8DC4-F8D0EA7D68B1}"/>
              </a:ext>
            </a:extLst>
          </p:cNvPr>
          <p:cNvSpPr/>
          <p:nvPr/>
        </p:nvSpPr>
        <p:spPr>
          <a:xfrm>
            <a:off x="6570020" y="1724532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0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0BDC2F7D-3913-47E8-A09B-52E99DDC1007}"/>
              </a:ext>
            </a:extLst>
          </p:cNvPr>
          <p:cNvSpPr/>
          <p:nvPr/>
        </p:nvSpPr>
        <p:spPr>
          <a:xfrm>
            <a:off x="6190202" y="263962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BF2DF9D8-D7CC-4C1A-9D02-27BA82743C00}"/>
              </a:ext>
            </a:extLst>
          </p:cNvPr>
          <p:cNvSpPr/>
          <p:nvPr/>
        </p:nvSpPr>
        <p:spPr>
          <a:xfrm>
            <a:off x="7081439" y="313052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6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7809CF5B-759F-45DD-AA2E-4010F3CA606E}"/>
              </a:ext>
            </a:extLst>
          </p:cNvPr>
          <p:cNvSpPr/>
          <p:nvPr/>
        </p:nvSpPr>
        <p:spPr>
          <a:xfrm>
            <a:off x="8569619" y="298919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9B807350-0855-42A6-AE90-F8B139166C56}"/>
              </a:ext>
            </a:extLst>
          </p:cNvPr>
          <p:cNvSpPr/>
          <p:nvPr/>
        </p:nvSpPr>
        <p:spPr>
          <a:xfrm>
            <a:off x="7202742" y="3598545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3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23AEE12C-4DB8-4245-884F-33B51B068016}"/>
              </a:ext>
            </a:extLst>
          </p:cNvPr>
          <p:cNvSpPr/>
          <p:nvPr/>
        </p:nvSpPr>
        <p:spPr>
          <a:xfrm>
            <a:off x="6448830" y="354380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5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6F781F29-AE0F-4774-8258-D96A74FB60F8}"/>
              </a:ext>
            </a:extLst>
          </p:cNvPr>
          <p:cNvSpPr/>
          <p:nvPr/>
        </p:nvSpPr>
        <p:spPr>
          <a:xfrm>
            <a:off x="5078934" y="3674038"/>
            <a:ext cx="69039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15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5D2CD746-3465-4657-8760-B4E3AEDA4A4B}"/>
              </a:ext>
            </a:extLst>
          </p:cNvPr>
          <p:cNvSpPr/>
          <p:nvPr/>
        </p:nvSpPr>
        <p:spPr>
          <a:xfrm>
            <a:off x="5798324" y="417655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6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817EDD40-F90B-445D-B095-86516DB5404F}"/>
              </a:ext>
            </a:extLst>
          </p:cNvPr>
          <p:cNvSpPr/>
          <p:nvPr/>
        </p:nvSpPr>
        <p:spPr>
          <a:xfrm>
            <a:off x="5841846" y="329332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4D6F18A0-6AD8-4912-A4BB-F57C5C344AE7}"/>
              </a:ext>
            </a:extLst>
          </p:cNvPr>
          <p:cNvSpPr/>
          <p:nvPr/>
        </p:nvSpPr>
        <p:spPr>
          <a:xfrm>
            <a:off x="4861913" y="280471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6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F422BB9-6A7F-4BD2-9676-A6410BB10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solidFill>
                  <a:schemeClr val="accent2"/>
                </a:solidFill>
              </a:rPr>
              <a:t>Algoritmul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lui</a:t>
            </a:r>
            <a:r>
              <a:rPr lang="en-US" dirty="0">
                <a:solidFill>
                  <a:schemeClr val="accent2"/>
                </a:solidFill>
              </a:rPr>
              <a:t> Kruskal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A61D0B8-8FDE-43F7-AAE0-952163293C76}"/>
              </a:ext>
            </a:extLst>
          </p:cNvPr>
          <p:cNvSpPr/>
          <p:nvPr/>
        </p:nvSpPr>
        <p:spPr bwMode="auto">
          <a:xfrm>
            <a:off x="7410324" y="174574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E6259CB-7C3A-440D-B9C6-CFCA86F52B2C}"/>
              </a:ext>
            </a:extLst>
          </p:cNvPr>
          <p:cNvSpPr/>
          <p:nvPr/>
        </p:nvSpPr>
        <p:spPr bwMode="auto">
          <a:xfrm>
            <a:off x="6477668" y="307096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9215D6D-AEC4-42D2-BA6E-BE865345ADAD}"/>
              </a:ext>
            </a:extLst>
          </p:cNvPr>
          <p:cNvSpPr/>
          <p:nvPr/>
        </p:nvSpPr>
        <p:spPr bwMode="auto">
          <a:xfrm>
            <a:off x="7904036" y="282411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3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2784EC8-90EF-4911-B596-D7A9F219B1FD}"/>
              </a:ext>
            </a:extLst>
          </p:cNvPr>
          <p:cNvSpPr/>
          <p:nvPr/>
        </p:nvSpPr>
        <p:spPr bwMode="auto">
          <a:xfrm>
            <a:off x="6372836" y="2174371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4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DA3A207-BD67-41C1-AB61-078C67E0C605}"/>
              </a:ext>
            </a:extLst>
          </p:cNvPr>
          <p:cNvSpPr/>
          <p:nvPr/>
        </p:nvSpPr>
        <p:spPr bwMode="auto">
          <a:xfrm>
            <a:off x="5567321" y="311260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5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309AEE6-D48D-45B6-A204-DFDAAC81B611}"/>
              </a:ext>
            </a:extLst>
          </p:cNvPr>
          <p:cNvSpPr/>
          <p:nvPr/>
        </p:nvSpPr>
        <p:spPr bwMode="auto">
          <a:xfrm>
            <a:off x="5003022" y="2206538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6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9486A59-3A13-43D7-AB65-E823DAF43242}"/>
              </a:ext>
            </a:extLst>
          </p:cNvPr>
          <p:cNvSpPr/>
          <p:nvPr/>
        </p:nvSpPr>
        <p:spPr bwMode="auto">
          <a:xfrm>
            <a:off x="4225203" y="286574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7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0BD98AC-79D0-4269-83B6-23C5B4783668}"/>
              </a:ext>
            </a:extLst>
          </p:cNvPr>
          <p:cNvSpPr/>
          <p:nvPr/>
        </p:nvSpPr>
        <p:spPr bwMode="auto">
          <a:xfrm>
            <a:off x="3393295" y="210726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8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C2BB258-7F61-47F3-83FF-B2B79C5346B5}"/>
              </a:ext>
            </a:extLst>
          </p:cNvPr>
          <p:cNvSpPr/>
          <p:nvPr/>
        </p:nvSpPr>
        <p:spPr bwMode="auto">
          <a:xfrm>
            <a:off x="2667328" y="302730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9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9C1B811-70F4-43BE-8227-71A98FD546F7}"/>
              </a:ext>
            </a:extLst>
          </p:cNvPr>
          <p:cNvCxnSpPr>
            <a:cxnSpLocks/>
            <a:stCxn id="16" idx="7"/>
            <a:endCxn id="15" idx="3"/>
          </p:cNvCxnSpPr>
          <p:nvPr/>
        </p:nvCxnSpPr>
        <p:spPr bwMode="auto">
          <a:xfrm flipV="1">
            <a:off x="3088739" y="2528672"/>
            <a:ext cx="376859" cy="57093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293B9C4-59B7-496F-8549-F8DD3AF9D3F4}"/>
              </a:ext>
            </a:extLst>
          </p:cNvPr>
          <p:cNvCxnSpPr>
            <a:cxnSpLocks/>
            <a:stCxn id="16" idx="6"/>
            <a:endCxn id="14" idx="2"/>
          </p:cNvCxnSpPr>
          <p:nvPr/>
        </p:nvCxnSpPr>
        <p:spPr bwMode="auto">
          <a:xfrm flipV="1">
            <a:off x="3161041" y="3112604"/>
            <a:ext cx="1064163" cy="1615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DC1FF99-849E-4247-A76C-B02EE7BE3F84}"/>
              </a:ext>
            </a:extLst>
          </p:cNvPr>
          <p:cNvCxnSpPr>
            <a:cxnSpLocks/>
            <a:stCxn id="14" idx="6"/>
            <a:endCxn id="12" idx="2"/>
          </p:cNvCxnSpPr>
          <p:nvPr/>
        </p:nvCxnSpPr>
        <p:spPr bwMode="auto">
          <a:xfrm>
            <a:off x="4718915" y="3112603"/>
            <a:ext cx="84840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2353525-5FF7-43E9-BA27-FA0B44A62FA6}"/>
              </a:ext>
            </a:extLst>
          </p:cNvPr>
          <p:cNvCxnSpPr>
            <a:cxnSpLocks/>
            <a:stCxn id="14" idx="1"/>
            <a:endCxn id="15" idx="5"/>
          </p:cNvCxnSpPr>
          <p:nvPr/>
        </p:nvCxnSpPr>
        <p:spPr bwMode="auto">
          <a:xfrm flipH="1" flipV="1">
            <a:off x="3814705" y="2528673"/>
            <a:ext cx="482800" cy="40937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40EA462-DB64-44AE-9CE7-25B1CB5D5FE5}"/>
              </a:ext>
            </a:extLst>
          </p:cNvPr>
          <p:cNvCxnSpPr>
            <a:cxnSpLocks/>
            <a:stCxn id="12" idx="6"/>
            <a:endCxn id="9" idx="3"/>
          </p:cNvCxnSpPr>
          <p:nvPr/>
        </p:nvCxnSpPr>
        <p:spPr bwMode="auto">
          <a:xfrm>
            <a:off x="6061034" y="3359459"/>
            <a:ext cx="488937" cy="13292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A6ACBE3-A358-4126-8E8B-83550041F3A1}"/>
              </a:ext>
            </a:extLst>
          </p:cNvPr>
          <p:cNvCxnSpPr>
            <a:cxnSpLocks/>
            <a:stCxn id="9" idx="0"/>
            <a:endCxn id="11" idx="4"/>
          </p:cNvCxnSpPr>
          <p:nvPr/>
        </p:nvCxnSpPr>
        <p:spPr bwMode="auto">
          <a:xfrm flipH="1" flipV="1">
            <a:off x="6619692" y="2668083"/>
            <a:ext cx="104832" cy="40288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0EABC46-0ECC-4308-8D40-C8B2CE964074}"/>
              </a:ext>
            </a:extLst>
          </p:cNvPr>
          <p:cNvCxnSpPr>
            <a:cxnSpLocks/>
            <a:stCxn id="11" idx="7"/>
            <a:endCxn id="8" idx="2"/>
          </p:cNvCxnSpPr>
          <p:nvPr/>
        </p:nvCxnSpPr>
        <p:spPr bwMode="auto">
          <a:xfrm flipV="1">
            <a:off x="6794246" y="1992603"/>
            <a:ext cx="616078" cy="2540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F27AFDE-B944-47E3-A205-AE0DF90CBB62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 bwMode="auto">
          <a:xfrm flipH="1">
            <a:off x="6899078" y="2239459"/>
            <a:ext cx="758102" cy="90381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B3C8EC8-C969-4459-838F-03996380ECF8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 bwMode="auto">
          <a:xfrm flipV="1">
            <a:off x="6971380" y="3070969"/>
            <a:ext cx="93265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4145B65-C9C0-4C7F-BA50-A3292FC5D453}"/>
              </a:ext>
            </a:extLst>
          </p:cNvPr>
          <p:cNvCxnSpPr>
            <a:cxnSpLocks/>
            <a:stCxn id="10" idx="0"/>
            <a:endCxn id="8" idx="5"/>
          </p:cNvCxnSpPr>
          <p:nvPr/>
        </p:nvCxnSpPr>
        <p:spPr bwMode="auto">
          <a:xfrm flipH="1" flipV="1">
            <a:off x="7831734" y="2167157"/>
            <a:ext cx="319158" cy="6569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8B6149B4-5D23-4526-BE8A-86B06C5A75CE}"/>
              </a:ext>
            </a:extLst>
          </p:cNvPr>
          <p:cNvSpPr/>
          <p:nvPr/>
        </p:nvSpPr>
        <p:spPr bwMode="auto">
          <a:xfrm>
            <a:off x="4058326" y="358051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11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75569835-BEC0-475C-9A65-BAC9EF1C0503}"/>
              </a:ext>
            </a:extLst>
          </p:cNvPr>
          <p:cNvSpPr/>
          <p:nvPr/>
        </p:nvSpPr>
        <p:spPr bwMode="auto">
          <a:xfrm>
            <a:off x="4065624" y="458902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14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F44D038-2036-4D61-81D8-57BC5E3671CA}"/>
              </a:ext>
            </a:extLst>
          </p:cNvPr>
          <p:cNvSpPr/>
          <p:nvPr/>
        </p:nvSpPr>
        <p:spPr bwMode="auto">
          <a:xfrm>
            <a:off x="8501786" y="358343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15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F862C70-CEA3-4685-8319-B7D3CF9EEA3B}"/>
              </a:ext>
            </a:extLst>
          </p:cNvPr>
          <p:cNvSpPr/>
          <p:nvPr/>
        </p:nvSpPr>
        <p:spPr bwMode="auto">
          <a:xfrm>
            <a:off x="6824240" y="467827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13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D9AFF45C-7426-4848-8132-A5C3DDC04B12}"/>
              </a:ext>
            </a:extLst>
          </p:cNvPr>
          <p:cNvSpPr/>
          <p:nvPr/>
        </p:nvSpPr>
        <p:spPr bwMode="auto">
          <a:xfrm>
            <a:off x="6376974" y="393105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latin typeface="Arial" charset="0"/>
              </a:rPr>
              <a:t>10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659C9AD-1080-4C3A-8C72-A555F0A5216A}"/>
              </a:ext>
            </a:extLst>
          </p:cNvPr>
          <p:cNvSpPr/>
          <p:nvPr/>
        </p:nvSpPr>
        <p:spPr bwMode="auto">
          <a:xfrm>
            <a:off x="5632918" y="464139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12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FDE1BEF-1612-41B6-8299-55E8EF2E397C}"/>
              </a:ext>
            </a:extLst>
          </p:cNvPr>
          <p:cNvCxnSpPr>
            <a:cxnSpLocks/>
            <a:stCxn id="14" idx="4"/>
            <a:endCxn id="28" idx="0"/>
          </p:cNvCxnSpPr>
          <p:nvPr/>
        </p:nvCxnSpPr>
        <p:spPr bwMode="auto">
          <a:xfrm flipH="1">
            <a:off x="4305183" y="3359459"/>
            <a:ext cx="166877" cy="22105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CBA9CB5-6CA6-429C-896E-A79D6330B255}"/>
              </a:ext>
            </a:extLst>
          </p:cNvPr>
          <p:cNvCxnSpPr>
            <a:cxnSpLocks/>
            <a:stCxn id="14" idx="5"/>
            <a:endCxn id="34" idx="1"/>
          </p:cNvCxnSpPr>
          <p:nvPr/>
        </p:nvCxnSpPr>
        <p:spPr bwMode="auto">
          <a:xfrm>
            <a:off x="4646614" y="3287158"/>
            <a:ext cx="1058607" cy="142653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66CA45E-ACAF-4724-8040-378A71E2499B}"/>
              </a:ext>
            </a:extLst>
          </p:cNvPr>
          <p:cNvCxnSpPr>
            <a:cxnSpLocks/>
            <a:stCxn id="28" idx="4"/>
            <a:endCxn id="30" idx="0"/>
          </p:cNvCxnSpPr>
          <p:nvPr/>
        </p:nvCxnSpPr>
        <p:spPr bwMode="auto">
          <a:xfrm>
            <a:off x="4305182" y="4074230"/>
            <a:ext cx="7298" cy="51479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448965F-BD58-4126-80A4-20012DD1D189}"/>
              </a:ext>
            </a:extLst>
          </p:cNvPr>
          <p:cNvCxnSpPr>
            <a:cxnSpLocks/>
            <a:stCxn id="34" idx="7"/>
            <a:endCxn id="33" idx="3"/>
          </p:cNvCxnSpPr>
          <p:nvPr/>
        </p:nvCxnSpPr>
        <p:spPr bwMode="auto">
          <a:xfrm flipV="1">
            <a:off x="6054328" y="4352470"/>
            <a:ext cx="394948" cy="3612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861C38C-382E-4E92-B32D-0427C39679E6}"/>
              </a:ext>
            </a:extLst>
          </p:cNvPr>
          <p:cNvCxnSpPr>
            <a:cxnSpLocks/>
            <a:stCxn id="33" idx="5"/>
            <a:endCxn id="32" idx="0"/>
          </p:cNvCxnSpPr>
          <p:nvPr/>
        </p:nvCxnSpPr>
        <p:spPr bwMode="auto">
          <a:xfrm>
            <a:off x="6798384" y="4352469"/>
            <a:ext cx="272712" cy="32580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9D2EB0D-29B5-438C-883D-FFEB02FECCCD}"/>
              </a:ext>
            </a:extLst>
          </p:cNvPr>
          <p:cNvCxnSpPr>
            <a:cxnSpLocks/>
            <a:stCxn id="32" idx="2"/>
            <a:endCxn id="34" idx="5"/>
          </p:cNvCxnSpPr>
          <p:nvPr/>
        </p:nvCxnSpPr>
        <p:spPr bwMode="auto">
          <a:xfrm flipH="1">
            <a:off x="6054328" y="4925134"/>
            <a:ext cx="769912" cy="1376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BF75897-25E0-42BC-9FDA-9CDBCCF25B21}"/>
              </a:ext>
            </a:extLst>
          </p:cNvPr>
          <p:cNvCxnSpPr>
            <a:cxnSpLocks/>
            <a:stCxn id="31" idx="2"/>
            <a:endCxn id="33" idx="6"/>
          </p:cNvCxnSpPr>
          <p:nvPr/>
        </p:nvCxnSpPr>
        <p:spPr bwMode="auto">
          <a:xfrm flipH="1">
            <a:off x="6870686" y="3830289"/>
            <a:ext cx="1631100" cy="3476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08B85C2-A3EA-4E45-AE83-CE3C28DDD761}"/>
              </a:ext>
            </a:extLst>
          </p:cNvPr>
          <p:cNvCxnSpPr>
            <a:cxnSpLocks/>
            <a:stCxn id="35" idx="4"/>
            <a:endCxn id="31" idx="0"/>
          </p:cNvCxnSpPr>
          <p:nvPr/>
        </p:nvCxnSpPr>
        <p:spPr bwMode="auto">
          <a:xfrm>
            <a:off x="8748642" y="2481138"/>
            <a:ext cx="0" cy="11022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8A496ECE-FB82-4218-A1BF-83BC1F53DED1}"/>
              </a:ext>
            </a:extLst>
          </p:cNvPr>
          <p:cNvCxnSpPr>
            <a:cxnSpLocks/>
            <a:stCxn id="32" idx="6"/>
            <a:endCxn id="31" idx="3"/>
          </p:cNvCxnSpPr>
          <p:nvPr/>
        </p:nvCxnSpPr>
        <p:spPr bwMode="auto">
          <a:xfrm flipV="1">
            <a:off x="7317952" y="4004843"/>
            <a:ext cx="1256136" cy="92029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A698D50D-2A2A-43A9-9E05-6BCE3CB8867B}"/>
              </a:ext>
            </a:extLst>
          </p:cNvPr>
          <p:cNvCxnSpPr>
            <a:cxnSpLocks/>
            <a:stCxn id="8" idx="6"/>
            <a:endCxn id="35" idx="2"/>
          </p:cNvCxnSpPr>
          <p:nvPr/>
        </p:nvCxnSpPr>
        <p:spPr bwMode="auto">
          <a:xfrm>
            <a:off x="7904036" y="1992602"/>
            <a:ext cx="597750" cy="24168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6AC50C09-4211-4160-B5BA-91A016EFB0E2}"/>
              </a:ext>
            </a:extLst>
          </p:cNvPr>
          <p:cNvCxnSpPr>
            <a:cxnSpLocks/>
            <a:stCxn id="9" idx="4"/>
            <a:endCxn id="33" idx="0"/>
          </p:cNvCxnSpPr>
          <p:nvPr/>
        </p:nvCxnSpPr>
        <p:spPr bwMode="auto">
          <a:xfrm flipH="1">
            <a:off x="6623830" y="3564681"/>
            <a:ext cx="100694" cy="36637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29AD7221-6855-490D-9F77-E090BB0B2884}"/>
              </a:ext>
            </a:extLst>
          </p:cNvPr>
          <p:cNvCxnSpPr>
            <a:cxnSpLocks/>
            <a:stCxn id="30" idx="6"/>
            <a:endCxn id="34" idx="2"/>
          </p:cNvCxnSpPr>
          <p:nvPr/>
        </p:nvCxnSpPr>
        <p:spPr bwMode="auto">
          <a:xfrm>
            <a:off x="4559336" y="4835878"/>
            <a:ext cx="1073582" cy="5237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F1325948-2FA1-49D7-8B03-54D04B9F5E37}"/>
              </a:ext>
            </a:extLst>
          </p:cNvPr>
          <p:cNvCxnSpPr>
            <a:cxnSpLocks/>
            <a:stCxn id="30" idx="1"/>
            <a:endCxn id="16" idx="5"/>
          </p:cNvCxnSpPr>
          <p:nvPr/>
        </p:nvCxnSpPr>
        <p:spPr bwMode="auto">
          <a:xfrm flipH="1" flipV="1">
            <a:off x="3088738" y="3448714"/>
            <a:ext cx="1049188" cy="121261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6400621-77D3-4E7D-9568-1009357448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76381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Rectangle 93">
            <a:extLst>
              <a:ext uri="{FF2B5EF4-FFF2-40B4-BE49-F238E27FC236}">
                <a16:creationId xmlns:a16="http://schemas.microsoft.com/office/drawing/2014/main" id="{E4C1BF2F-2CAF-448C-84CC-D24070B1D843}"/>
              </a:ext>
            </a:extLst>
          </p:cNvPr>
          <p:cNvSpPr/>
          <p:nvPr/>
        </p:nvSpPr>
        <p:spPr>
          <a:xfrm>
            <a:off x="6421148" y="4314042"/>
            <a:ext cx="62191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  <a:r>
              <a:rPr lang="ro-RO" sz="2800" b="1" dirty="0">
                <a:latin typeface="Arial" charset="0"/>
              </a:rPr>
              <a:t>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48C4A364-5B41-43C8-A3AD-4CAFD51010C3}"/>
              </a:ext>
            </a:extLst>
          </p:cNvPr>
          <p:cNvSpPr/>
          <p:nvPr/>
        </p:nvSpPr>
        <p:spPr>
          <a:xfrm>
            <a:off x="6232963" y="4925749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4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9C063DC9-C831-42D3-B66D-7D18CE2E8E4E}"/>
              </a:ext>
            </a:extLst>
          </p:cNvPr>
          <p:cNvSpPr/>
          <p:nvPr/>
        </p:nvSpPr>
        <p:spPr>
          <a:xfrm>
            <a:off x="7867729" y="430569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11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A77072B0-3ADD-4082-B77B-B00383AA4438}"/>
              </a:ext>
            </a:extLst>
          </p:cNvPr>
          <p:cNvSpPr/>
          <p:nvPr/>
        </p:nvSpPr>
        <p:spPr>
          <a:xfrm>
            <a:off x="4718916" y="480119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7D197E47-E4DD-4445-9FA2-57E6305D2C3F}"/>
              </a:ext>
            </a:extLst>
          </p:cNvPr>
          <p:cNvSpPr/>
          <p:nvPr/>
        </p:nvSpPr>
        <p:spPr>
          <a:xfrm>
            <a:off x="4155542" y="404408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0AF62A28-99D6-4C97-8BB7-F0C23FCC68DA}"/>
              </a:ext>
            </a:extLst>
          </p:cNvPr>
          <p:cNvSpPr/>
          <p:nvPr/>
        </p:nvSpPr>
        <p:spPr>
          <a:xfrm>
            <a:off x="4209782" y="327240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C3155509-9BAE-4F37-9E10-2C7BE50346A1}"/>
              </a:ext>
            </a:extLst>
          </p:cNvPr>
          <p:cNvSpPr/>
          <p:nvPr/>
        </p:nvSpPr>
        <p:spPr>
          <a:xfrm>
            <a:off x="3184775" y="402586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782D31DA-5B9E-43A0-8DD6-37C0AF477AE6}"/>
              </a:ext>
            </a:extLst>
          </p:cNvPr>
          <p:cNvSpPr/>
          <p:nvPr/>
        </p:nvSpPr>
        <p:spPr>
          <a:xfrm>
            <a:off x="3326810" y="272602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4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8B663E60-A17F-48B6-8A6B-0DD11CD54235}"/>
              </a:ext>
            </a:extLst>
          </p:cNvPr>
          <p:cNvSpPr/>
          <p:nvPr/>
        </p:nvSpPr>
        <p:spPr>
          <a:xfrm>
            <a:off x="2825910" y="2410568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12F4FE6B-BAD1-4292-928A-B8033B4A4899}"/>
              </a:ext>
            </a:extLst>
          </p:cNvPr>
          <p:cNvSpPr/>
          <p:nvPr/>
        </p:nvSpPr>
        <p:spPr>
          <a:xfrm>
            <a:off x="3784042" y="227016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3A0EB36-C286-45D1-870B-5FDBB37A813E}"/>
              </a:ext>
            </a:extLst>
          </p:cNvPr>
          <p:cNvSpPr/>
          <p:nvPr/>
        </p:nvSpPr>
        <p:spPr bwMode="auto">
          <a:xfrm>
            <a:off x="8501786" y="198742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16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1C5F850E-4DB7-4027-A84F-41FB67CB6E82}"/>
              </a:ext>
            </a:extLst>
          </p:cNvPr>
          <p:cNvSpPr/>
          <p:nvPr/>
        </p:nvSpPr>
        <p:spPr>
          <a:xfrm>
            <a:off x="7978381" y="211862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30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BE394DC2-7CE5-4E5D-8EBF-EB5498655366}"/>
              </a:ext>
            </a:extLst>
          </p:cNvPr>
          <p:cNvSpPr/>
          <p:nvPr/>
        </p:nvSpPr>
        <p:spPr>
          <a:xfrm>
            <a:off x="7538768" y="2346132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3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29E19908-4B1B-4865-A840-3731B95A4B3F}"/>
              </a:ext>
            </a:extLst>
          </p:cNvPr>
          <p:cNvSpPr/>
          <p:nvPr/>
        </p:nvSpPr>
        <p:spPr>
          <a:xfrm>
            <a:off x="6853887" y="228149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7F6F1F3B-6769-464F-8DC4-F8D0EA7D68B1}"/>
              </a:ext>
            </a:extLst>
          </p:cNvPr>
          <p:cNvSpPr/>
          <p:nvPr/>
        </p:nvSpPr>
        <p:spPr>
          <a:xfrm>
            <a:off x="6570020" y="1724532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0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0BDC2F7D-3913-47E8-A09B-52E99DDC1007}"/>
              </a:ext>
            </a:extLst>
          </p:cNvPr>
          <p:cNvSpPr/>
          <p:nvPr/>
        </p:nvSpPr>
        <p:spPr>
          <a:xfrm>
            <a:off x="6190202" y="263962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BF2DF9D8-D7CC-4C1A-9D02-27BA82743C00}"/>
              </a:ext>
            </a:extLst>
          </p:cNvPr>
          <p:cNvSpPr/>
          <p:nvPr/>
        </p:nvSpPr>
        <p:spPr>
          <a:xfrm>
            <a:off x="7081439" y="313052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6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7809CF5B-759F-45DD-AA2E-4010F3CA606E}"/>
              </a:ext>
            </a:extLst>
          </p:cNvPr>
          <p:cNvSpPr/>
          <p:nvPr/>
        </p:nvSpPr>
        <p:spPr>
          <a:xfrm>
            <a:off x="8569619" y="298919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9B807350-0855-42A6-AE90-F8B139166C56}"/>
              </a:ext>
            </a:extLst>
          </p:cNvPr>
          <p:cNvSpPr/>
          <p:nvPr/>
        </p:nvSpPr>
        <p:spPr>
          <a:xfrm>
            <a:off x="7202742" y="3598545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3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23AEE12C-4DB8-4245-884F-33B51B068016}"/>
              </a:ext>
            </a:extLst>
          </p:cNvPr>
          <p:cNvSpPr/>
          <p:nvPr/>
        </p:nvSpPr>
        <p:spPr>
          <a:xfrm>
            <a:off x="6448830" y="354380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5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6F781F29-AE0F-4774-8258-D96A74FB60F8}"/>
              </a:ext>
            </a:extLst>
          </p:cNvPr>
          <p:cNvSpPr/>
          <p:nvPr/>
        </p:nvSpPr>
        <p:spPr>
          <a:xfrm>
            <a:off x="5078934" y="3674038"/>
            <a:ext cx="69039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15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5D2CD746-3465-4657-8760-B4E3AEDA4A4B}"/>
              </a:ext>
            </a:extLst>
          </p:cNvPr>
          <p:cNvSpPr/>
          <p:nvPr/>
        </p:nvSpPr>
        <p:spPr>
          <a:xfrm>
            <a:off x="5798324" y="417655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6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817EDD40-F90B-445D-B095-86516DB5404F}"/>
              </a:ext>
            </a:extLst>
          </p:cNvPr>
          <p:cNvSpPr/>
          <p:nvPr/>
        </p:nvSpPr>
        <p:spPr>
          <a:xfrm>
            <a:off x="5841846" y="329332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4D6F18A0-6AD8-4912-A4BB-F57C5C344AE7}"/>
              </a:ext>
            </a:extLst>
          </p:cNvPr>
          <p:cNvSpPr/>
          <p:nvPr/>
        </p:nvSpPr>
        <p:spPr>
          <a:xfrm>
            <a:off x="4861913" y="280471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6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F422BB9-6A7F-4BD2-9676-A6410BB10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solidFill>
                  <a:schemeClr val="accent2"/>
                </a:solidFill>
              </a:rPr>
              <a:t>Algoritmul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lui</a:t>
            </a:r>
            <a:r>
              <a:rPr lang="en-US" dirty="0">
                <a:solidFill>
                  <a:schemeClr val="accent2"/>
                </a:solidFill>
              </a:rPr>
              <a:t> Kruskal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A61D0B8-8FDE-43F7-AAE0-952163293C76}"/>
              </a:ext>
            </a:extLst>
          </p:cNvPr>
          <p:cNvSpPr/>
          <p:nvPr/>
        </p:nvSpPr>
        <p:spPr bwMode="auto">
          <a:xfrm>
            <a:off x="7410324" y="174574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E6259CB-7C3A-440D-B9C6-CFCA86F52B2C}"/>
              </a:ext>
            </a:extLst>
          </p:cNvPr>
          <p:cNvSpPr/>
          <p:nvPr/>
        </p:nvSpPr>
        <p:spPr bwMode="auto">
          <a:xfrm>
            <a:off x="6477668" y="307096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9215D6D-AEC4-42D2-BA6E-BE865345ADAD}"/>
              </a:ext>
            </a:extLst>
          </p:cNvPr>
          <p:cNvSpPr/>
          <p:nvPr/>
        </p:nvSpPr>
        <p:spPr bwMode="auto">
          <a:xfrm>
            <a:off x="7904036" y="282411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3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2784EC8-90EF-4911-B596-D7A9F219B1FD}"/>
              </a:ext>
            </a:extLst>
          </p:cNvPr>
          <p:cNvSpPr/>
          <p:nvPr/>
        </p:nvSpPr>
        <p:spPr bwMode="auto">
          <a:xfrm>
            <a:off x="6372836" y="2174371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4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DA3A207-BD67-41C1-AB61-078C67E0C605}"/>
              </a:ext>
            </a:extLst>
          </p:cNvPr>
          <p:cNvSpPr/>
          <p:nvPr/>
        </p:nvSpPr>
        <p:spPr bwMode="auto">
          <a:xfrm>
            <a:off x="5567321" y="311260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5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309AEE6-D48D-45B6-A204-DFDAAC81B611}"/>
              </a:ext>
            </a:extLst>
          </p:cNvPr>
          <p:cNvSpPr/>
          <p:nvPr/>
        </p:nvSpPr>
        <p:spPr bwMode="auto">
          <a:xfrm>
            <a:off x="5003022" y="2206538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6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9486A59-3A13-43D7-AB65-E823DAF43242}"/>
              </a:ext>
            </a:extLst>
          </p:cNvPr>
          <p:cNvSpPr/>
          <p:nvPr/>
        </p:nvSpPr>
        <p:spPr bwMode="auto">
          <a:xfrm>
            <a:off x="4225203" y="286574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7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0BD98AC-79D0-4269-83B6-23C5B4783668}"/>
              </a:ext>
            </a:extLst>
          </p:cNvPr>
          <p:cNvSpPr/>
          <p:nvPr/>
        </p:nvSpPr>
        <p:spPr bwMode="auto">
          <a:xfrm>
            <a:off x="3393295" y="210726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8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C2BB258-7F61-47F3-83FF-B2B79C5346B5}"/>
              </a:ext>
            </a:extLst>
          </p:cNvPr>
          <p:cNvSpPr/>
          <p:nvPr/>
        </p:nvSpPr>
        <p:spPr bwMode="auto">
          <a:xfrm>
            <a:off x="2667328" y="302730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9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9C1B811-70F4-43BE-8227-71A98FD546F7}"/>
              </a:ext>
            </a:extLst>
          </p:cNvPr>
          <p:cNvCxnSpPr>
            <a:cxnSpLocks/>
            <a:stCxn id="16" idx="7"/>
            <a:endCxn id="15" idx="3"/>
          </p:cNvCxnSpPr>
          <p:nvPr/>
        </p:nvCxnSpPr>
        <p:spPr bwMode="auto">
          <a:xfrm flipV="1">
            <a:off x="3088739" y="2528672"/>
            <a:ext cx="376859" cy="57093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293B9C4-59B7-496F-8549-F8DD3AF9D3F4}"/>
              </a:ext>
            </a:extLst>
          </p:cNvPr>
          <p:cNvCxnSpPr>
            <a:cxnSpLocks/>
            <a:stCxn id="16" idx="6"/>
            <a:endCxn id="14" idx="2"/>
          </p:cNvCxnSpPr>
          <p:nvPr/>
        </p:nvCxnSpPr>
        <p:spPr bwMode="auto">
          <a:xfrm flipV="1">
            <a:off x="3161041" y="3112604"/>
            <a:ext cx="1064163" cy="1615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DC1FF99-849E-4247-A76C-B02EE7BE3F84}"/>
              </a:ext>
            </a:extLst>
          </p:cNvPr>
          <p:cNvCxnSpPr>
            <a:cxnSpLocks/>
            <a:stCxn id="14" idx="6"/>
            <a:endCxn id="12" idx="2"/>
          </p:cNvCxnSpPr>
          <p:nvPr/>
        </p:nvCxnSpPr>
        <p:spPr bwMode="auto">
          <a:xfrm>
            <a:off x="4718915" y="3112603"/>
            <a:ext cx="84840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2353525-5FF7-43E9-BA27-FA0B44A62FA6}"/>
              </a:ext>
            </a:extLst>
          </p:cNvPr>
          <p:cNvCxnSpPr>
            <a:cxnSpLocks/>
            <a:stCxn id="14" idx="1"/>
            <a:endCxn id="15" idx="5"/>
          </p:cNvCxnSpPr>
          <p:nvPr/>
        </p:nvCxnSpPr>
        <p:spPr bwMode="auto">
          <a:xfrm flipH="1" flipV="1">
            <a:off x="3814705" y="2528673"/>
            <a:ext cx="482800" cy="40937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40EA462-DB64-44AE-9CE7-25B1CB5D5FE5}"/>
              </a:ext>
            </a:extLst>
          </p:cNvPr>
          <p:cNvCxnSpPr>
            <a:cxnSpLocks/>
            <a:stCxn id="12" idx="6"/>
            <a:endCxn id="9" idx="3"/>
          </p:cNvCxnSpPr>
          <p:nvPr/>
        </p:nvCxnSpPr>
        <p:spPr bwMode="auto">
          <a:xfrm>
            <a:off x="6061034" y="3359459"/>
            <a:ext cx="488937" cy="13292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A6ACBE3-A358-4126-8E8B-83550041F3A1}"/>
              </a:ext>
            </a:extLst>
          </p:cNvPr>
          <p:cNvCxnSpPr>
            <a:cxnSpLocks/>
            <a:stCxn id="9" idx="0"/>
            <a:endCxn id="11" idx="4"/>
          </p:cNvCxnSpPr>
          <p:nvPr/>
        </p:nvCxnSpPr>
        <p:spPr bwMode="auto">
          <a:xfrm flipH="1" flipV="1">
            <a:off x="6619692" y="2668083"/>
            <a:ext cx="104832" cy="40288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0EABC46-0ECC-4308-8D40-C8B2CE964074}"/>
              </a:ext>
            </a:extLst>
          </p:cNvPr>
          <p:cNvCxnSpPr>
            <a:cxnSpLocks/>
            <a:stCxn id="11" idx="7"/>
            <a:endCxn id="8" idx="2"/>
          </p:cNvCxnSpPr>
          <p:nvPr/>
        </p:nvCxnSpPr>
        <p:spPr bwMode="auto">
          <a:xfrm flipV="1">
            <a:off x="6794246" y="1992603"/>
            <a:ext cx="616078" cy="2540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F27AFDE-B944-47E3-A205-AE0DF90CBB62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 bwMode="auto">
          <a:xfrm flipH="1">
            <a:off x="6899078" y="2239459"/>
            <a:ext cx="758102" cy="90381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B3C8EC8-C969-4459-838F-03996380ECF8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 bwMode="auto">
          <a:xfrm flipV="1">
            <a:off x="6971380" y="3070969"/>
            <a:ext cx="93265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4145B65-C9C0-4C7F-BA50-A3292FC5D453}"/>
              </a:ext>
            </a:extLst>
          </p:cNvPr>
          <p:cNvCxnSpPr>
            <a:cxnSpLocks/>
            <a:stCxn id="10" idx="0"/>
            <a:endCxn id="8" idx="5"/>
          </p:cNvCxnSpPr>
          <p:nvPr/>
        </p:nvCxnSpPr>
        <p:spPr bwMode="auto">
          <a:xfrm flipH="1" flipV="1">
            <a:off x="7831734" y="2167157"/>
            <a:ext cx="319158" cy="6569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8B6149B4-5D23-4526-BE8A-86B06C5A75CE}"/>
              </a:ext>
            </a:extLst>
          </p:cNvPr>
          <p:cNvSpPr/>
          <p:nvPr/>
        </p:nvSpPr>
        <p:spPr bwMode="auto">
          <a:xfrm>
            <a:off x="4058326" y="358051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11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75569835-BEC0-475C-9A65-BAC9EF1C0503}"/>
              </a:ext>
            </a:extLst>
          </p:cNvPr>
          <p:cNvSpPr/>
          <p:nvPr/>
        </p:nvSpPr>
        <p:spPr bwMode="auto">
          <a:xfrm>
            <a:off x="4065624" y="458902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14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F44D038-2036-4D61-81D8-57BC5E3671CA}"/>
              </a:ext>
            </a:extLst>
          </p:cNvPr>
          <p:cNvSpPr/>
          <p:nvPr/>
        </p:nvSpPr>
        <p:spPr bwMode="auto">
          <a:xfrm>
            <a:off x="8501786" y="358343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15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F862C70-CEA3-4685-8319-B7D3CF9EEA3B}"/>
              </a:ext>
            </a:extLst>
          </p:cNvPr>
          <p:cNvSpPr/>
          <p:nvPr/>
        </p:nvSpPr>
        <p:spPr bwMode="auto">
          <a:xfrm>
            <a:off x="6824240" y="467827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13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D9AFF45C-7426-4848-8132-A5C3DDC04B12}"/>
              </a:ext>
            </a:extLst>
          </p:cNvPr>
          <p:cNvSpPr/>
          <p:nvPr/>
        </p:nvSpPr>
        <p:spPr bwMode="auto">
          <a:xfrm>
            <a:off x="6376974" y="393105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latin typeface="Arial" charset="0"/>
              </a:rPr>
              <a:t>10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659C9AD-1080-4C3A-8C72-A555F0A5216A}"/>
              </a:ext>
            </a:extLst>
          </p:cNvPr>
          <p:cNvSpPr/>
          <p:nvPr/>
        </p:nvSpPr>
        <p:spPr bwMode="auto">
          <a:xfrm>
            <a:off x="5632918" y="464139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12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FDE1BEF-1612-41B6-8299-55E8EF2E397C}"/>
              </a:ext>
            </a:extLst>
          </p:cNvPr>
          <p:cNvCxnSpPr>
            <a:cxnSpLocks/>
            <a:stCxn id="14" idx="4"/>
            <a:endCxn id="28" idx="0"/>
          </p:cNvCxnSpPr>
          <p:nvPr/>
        </p:nvCxnSpPr>
        <p:spPr bwMode="auto">
          <a:xfrm flipH="1">
            <a:off x="4305183" y="3359459"/>
            <a:ext cx="166877" cy="22105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CBA9CB5-6CA6-429C-896E-A79D6330B255}"/>
              </a:ext>
            </a:extLst>
          </p:cNvPr>
          <p:cNvCxnSpPr>
            <a:cxnSpLocks/>
            <a:stCxn id="14" idx="5"/>
            <a:endCxn id="34" idx="1"/>
          </p:cNvCxnSpPr>
          <p:nvPr/>
        </p:nvCxnSpPr>
        <p:spPr bwMode="auto">
          <a:xfrm>
            <a:off x="4646614" y="3287158"/>
            <a:ext cx="1058607" cy="142653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66CA45E-ACAF-4724-8040-378A71E2499B}"/>
              </a:ext>
            </a:extLst>
          </p:cNvPr>
          <p:cNvCxnSpPr>
            <a:cxnSpLocks/>
            <a:stCxn id="28" idx="4"/>
            <a:endCxn id="30" idx="0"/>
          </p:cNvCxnSpPr>
          <p:nvPr/>
        </p:nvCxnSpPr>
        <p:spPr bwMode="auto">
          <a:xfrm>
            <a:off x="4305182" y="4074230"/>
            <a:ext cx="7298" cy="51479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448965F-BD58-4126-80A4-20012DD1D189}"/>
              </a:ext>
            </a:extLst>
          </p:cNvPr>
          <p:cNvCxnSpPr>
            <a:cxnSpLocks/>
            <a:stCxn id="34" idx="7"/>
            <a:endCxn id="33" idx="3"/>
          </p:cNvCxnSpPr>
          <p:nvPr/>
        </p:nvCxnSpPr>
        <p:spPr bwMode="auto">
          <a:xfrm flipV="1">
            <a:off x="6054328" y="4352470"/>
            <a:ext cx="394948" cy="3612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861C38C-382E-4E92-B32D-0427C39679E6}"/>
              </a:ext>
            </a:extLst>
          </p:cNvPr>
          <p:cNvCxnSpPr>
            <a:cxnSpLocks/>
            <a:stCxn id="33" idx="5"/>
            <a:endCxn id="32" idx="0"/>
          </p:cNvCxnSpPr>
          <p:nvPr/>
        </p:nvCxnSpPr>
        <p:spPr bwMode="auto">
          <a:xfrm>
            <a:off x="6798384" y="4352469"/>
            <a:ext cx="272712" cy="32580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9D2EB0D-29B5-438C-883D-FFEB02FECCCD}"/>
              </a:ext>
            </a:extLst>
          </p:cNvPr>
          <p:cNvCxnSpPr>
            <a:cxnSpLocks/>
            <a:stCxn id="32" idx="2"/>
            <a:endCxn id="34" idx="5"/>
          </p:cNvCxnSpPr>
          <p:nvPr/>
        </p:nvCxnSpPr>
        <p:spPr bwMode="auto">
          <a:xfrm flipH="1">
            <a:off x="6054328" y="4925134"/>
            <a:ext cx="769912" cy="1376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BF75897-25E0-42BC-9FDA-9CDBCCF25B21}"/>
              </a:ext>
            </a:extLst>
          </p:cNvPr>
          <p:cNvCxnSpPr>
            <a:cxnSpLocks/>
            <a:stCxn id="31" idx="2"/>
            <a:endCxn id="33" idx="6"/>
          </p:cNvCxnSpPr>
          <p:nvPr/>
        </p:nvCxnSpPr>
        <p:spPr bwMode="auto">
          <a:xfrm flipH="1">
            <a:off x="6870686" y="3830289"/>
            <a:ext cx="1631100" cy="3476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08B85C2-A3EA-4E45-AE83-CE3C28DDD761}"/>
              </a:ext>
            </a:extLst>
          </p:cNvPr>
          <p:cNvCxnSpPr>
            <a:cxnSpLocks/>
            <a:stCxn id="35" idx="4"/>
            <a:endCxn id="31" idx="0"/>
          </p:cNvCxnSpPr>
          <p:nvPr/>
        </p:nvCxnSpPr>
        <p:spPr bwMode="auto">
          <a:xfrm>
            <a:off x="8748642" y="2481138"/>
            <a:ext cx="0" cy="11022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8A496ECE-FB82-4218-A1BF-83BC1F53DED1}"/>
              </a:ext>
            </a:extLst>
          </p:cNvPr>
          <p:cNvCxnSpPr>
            <a:cxnSpLocks/>
            <a:stCxn id="32" idx="6"/>
            <a:endCxn id="31" idx="3"/>
          </p:cNvCxnSpPr>
          <p:nvPr/>
        </p:nvCxnSpPr>
        <p:spPr bwMode="auto">
          <a:xfrm flipV="1">
            <a:off x="7317952" y="4004843"/>
            <a:ext cx="1256136" cy="92029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A698D50D-2A2A-43A9-9E05-6BCE3CB8867B}"/>
              </a:ext>
            </a:extLst>
          </p:cNvPr>
          <p:cNvCxnSpPr>
            <a:cxnSpLocks/>
            <a:stCxn id="8" idx="6"/>
            <a:endCxn id="35" idx="2"/>
          </p:cNvCxnSpPr>
          <p:nvPr/>
        </p:nvCxnSpPr>
        <p:spPr bwMode="auto">
          <a:xfrm>
            <a:off x="7904036" y="1992602"/>
            <a:ext cx="597750" cy="24168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6AC50C09-4211-4160-B5BA-91A016EFB0E2}"/>
              </a:ext>
            </a:extLst>
          </p:cNvPr>
          <p:cNvCxnSpPr>
            <a:cxnSpLocks/>
            <a:stCxn id="9" idx="4"/>
            <a:endCxn id="33" idx="0"/>
          </p:cNvCxnSpPr>
          <p:nvPr/>
        </p:nvCxnSpPr>
        <p:spPr bwMode="auto">
          <a:xfrm flipH="1">
            <a:off x="6623830" y="3564681"/>
            <a:ext cx="100694" cy="36637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29AD7221-6855-490D-9F77-E090BB0B2884}"/>
              </a:ext>
            </a:extLst>
          </p:cNvPr>
          <p:cNvCxnSpPr>
            <a:cxnSpLocks/>
            <a:stCxn id="30" idx="6"/>
            <a:endCxn id="34" idx="2"/>
          </p:cNvCxnSpPr>
          <p:nvPr/>
        </p:nvCxnSpPr>
        <p:spPr bwMode="auto">
          <a:xfrm>
            <a:off x="4559336" y="4835878"/>
            <a:ext cx="1073582" cy="5237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F1325948-2FA1-49D7-8B03-54D04B9F5E37}"/>
              </a:ext>
            </a:extLst>
          </p:cNvPr>
          <p:cNvCxnSpPr>
            <a:cxnSpLocks/>
            <a:stCxn id="30" idx="1"/>
            <a:endCxn id="16" idx="5"/>
          </p:cNvCxnSpPr>
          <p:nvPr/>
        </p:nvCxnSpPr>
        <p:spPr bwMode="auto">
          <a:xfrm flipH="1" flipV="1">
            <a:off x="3088738" y="3448714"/>
            <a:ext cx="1049188" cy="121261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187B75D-17FC-4981-9F0B-AB38765CD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93233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4">
      <a:dk1>
        <a:srgbClr val="171616"/>
      </a:dk1>
      <a:lt1>
        <a:srgbClr val="FFFFFF"/>
      </a:lt1>
      <a:dk2>
        <a:srgbClr val="FFFFFF"/>
      </a:dk2>
      <a:lt2>
        <a:srgbClr val="E7E6E6"/>
      </a:lt2>
      <a:accent1>
        <a:srgbClr val="4472C4"/>
      </a:accent1>
      <a:accent2>
        <a:srgbClr val="247798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4126</TotalTime>
  <Words>3297</Words>
  <Application>Microsoft Office PowerPoint</Application>
  <PresentationFormat>Widescreen</PresentationFormat>
  <Paragraphs>1624</Paragraphs>
  <Slides>72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72</vt:i4>
      </vt:variant>
    </vt:vector>
  </HeadingPairs>
  <TitlesOfParts>
    <vt:vector size="79" baseType="lpstr">
      <vt:lpstr>Arial</vt:lpstr>
      <vt:lpstr>Calibri</vt:lpstr>
      <vt:lpstr>Cambria Math</vt:lpstr>
      <vt:lpstr>Consolas</vt:lpstr>
      <vt:lpstr>Courier New</vt:lpstr>
      <vt:lpstr>Wingdings</vt:lpstr>
      <vt:lpstr>Office Theme</vt:lpstr>
      <vt:lpstr>Structuri de date și algoritmi Grafuri – Acoperire și Capacitate</vt:lpstr>
      <vt:lpstr>PowerPoint Presentation</vt:lpstr>
      <vt:lpstr>Arbori minimi de acoperire</vt:lpstr>
      <vt:lpstr>Arbori minimi de acoperire</vt:lpstr>
      <vt:lpstr>Algoritmul lui Kruskal (1956)</vt:lpstr>
      <vt:lpstr>Algoritmul lui Kruskal</vt:lpstr>
      <vt:lpstr>Algoritmul lui Kruskal</vt:lpstr>
      <vt:lpstr>Algoritmul lui Kruskal</vt:lpstr>
      <vt:lpstr>Algoritmul lui Kruskal</vt:lpstr>
      <vt:lpstr>Algoritmul lui Kruskal</vt:lpstr>
      <vt:lpstr>Algoritmul lui Kruskal</vt:lpstr>
      <vt:lpstr>Algoritmul lui Kruskal</vt:lpstr>
      <vt:lpstr>Algoritmul lui Kruskal</vt:lpstr>
      <vt:lpstr>Algoritmul lui Kruskal</vt:lpstr>
      <vt:lpstr>Algoritmul lui Kruskal</vt:lpstr>
      <vt:lpstr>Algoritmul lui Kruskal</vt:lpstr>
      <vt:lpstr>Algoritmul lui Kruskal</vt:lpstr>
      <vt:lpstr>Algoritmul lui Kruskal</vt:lpstr>
      <vt:lpstr>Algoritmul lui Kruskal</vt:lpstr>
      <vt:lpstr>Algoritmul lui Kruskal</vt:lpstr>
      <vt:lpstr>Algoritmul lui Kruskal</vt:lpstr>
      <vt:lpstr>Algoritmul lui Kruskal</vt:lpstr>
      <vt:lpstr>Algoritmul lui Kruskal</vt:lpstr>
      <vt:lpstr>Algoritmul lui Kruskal</vt:lpstr>
      <vt:lpstr>Algoritmul lui Kruskal</vt:lpstr>
      <vt:lpstr>Algoritmul lui Kruskal</vt:lpstr>
      <vt:lpstr>Algoritmul lui Kruskal</vt:lpstr>
      <vt:lpstr>Algoritmul lui Kruskal</vt:lpstr>
      <vt:lpstr>Algoritmul lui Kruskal</vt:lpstr>
      <vt:lpstr>Algoritmul lui Kruskal</vt:lpstr>
      <vt:lpstr>Algoritmul lui Kruskal</vt:lpstr>
      <vt:lpstr>Complexitate?</vt:lpstr>
      <vt:lpstr>Complexitate?</vt:lpstr>
      <vt:lpstr>Flux maxim</vt:lpstr>
      <vt:lpstr>Graf capacitate</vt:lpstr>
      <vt:lpstr>Flux maxim Algoritmul Ford-Fulkerson</vt:lpstr>
      <vt:lpstr>Flux maxim Algoritmul Ford-Fulkerson (1956)</vt:lpstr>
      <vt:lpstr>Algoritmul Ford-Fulkerson</vt:lpstr>
      <vt:lpstr>Algoritmul Ford-Fulkerson</vt:lpstr>
      <vt:lpstr>Algoritmul Ford-Fulkerson</vt:lpstr>
      <vt:lpstr>Algoritmul Ford-Fulkerson</vt:lpstr>
      <vt:lpstr>Algoritmul Ford-Fulkerson</vt:lpstr>
      <vt:lpstr>Algoritmul Ford-Fulkerson</vt:lpstr>
      <vt:lpstr>Algoritmul Ford-Fulkerson</vt:lpstr>
      <vt:lpstr>Algoritmul Ford-Fulkerson</vt:lpstr>
      <vt:lpstr>Algoritmul Ford-Fulkerson</vt:lpstr>
      <vt:lpstr>Algoritmul Ford-Fulkerson</vt:lpstr>
      <vt:lpstr>Algoritmul Ford-Fulkerson</vt:lpstr>
      <vt:lpstr>Algoritmul Ford-Fulkerson</vt:lpstr>
      <vt:lpstr>Algoritmul Ford-Fulkerson</vt:lpstr>
      <vt:lpstr>Algoritmul Ford-Fulkerson</vt:lpstr>
      <vt:lpstr>Algoritmul Ford-Fulkerson</vt:lpstr>
      <vt:lpstr>Algoritmul Ford-Fulkerson</vt:lpstr>
      <vt:lpstr>Algoritmul Ford-Fulkerson</vt:lpstr>
      <vt:lpstr>Algoritmul Ford-Fulkerson</vt:lpstr>
      <vt:lpstr>Algoritmul Ford-Fulkerson</vt:lpstr>
      <vt:lpstr>Complexitate?</vt:lpstr>
      <vt:lpstr>Complexitate?</vt:lpstr>
      <vt:lpstr>Algoritmul Edmonds–Karp (1972)</vt:lpstr>
      <vt:lpstr>Există și algoritmi cu complexitate mai bună</vt:lpstr>
      <vt:lpstr>Alte considerente grafuri</vt:lpstr>
      <vt:lpstr>Use case grafuri – Granițe</vt:lpstr>
      <vt:lpstr>Use case grafuri – Grafică calculator</vt:lpstr>
      <vt:lpstr>Use caser grafuri – utilități</vt:lpstr>
      <vt:lpstr>Use case grafuri – Code</vt:lpstr>
      <vt:lpstr>Use case grafuri – Reprezentare Jocuri</vt:lpstr>
      <vt:lpstr>Use case grafuri - Internet</vt:lpstr>
      <vt:lpstr>Use case grafuri – Circuite electrice</vt:lpstr>
      <vt:lpstr>Use case grafuri – Circuite logice</vt:lpstr>
      <vt:lpstr>Use case grafuri – Grafuri sociale</vt:lpstr>
      <vt:lpstr>Use case-uri – Knowledge graph</vt:lpstr>
      <vt:lpstr>Use case-uri – Organigrame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Sisteme Tolerante la Defecte</dc:title>
  <dc:creator>Cristian Chilipirea</dc:creator>
  <cp:lastModifiedBy>Cristian Chilipirea</cp:lastModifiedBy>
  <cp:revision>1</cp:revision>
  <dcterms:created xsi:type="dcterms:W3CDTF">2021-02-15T11:56:57Z</dcterms:created>
  <dcterms:modified xsi:type="dcterms:W3CDTF">2021-03-24T01:49:09Z</dcterms:modified>
</cp:coreProperties>
</file>